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8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9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44"/>
  </p:notesMasterIdLst>
  <p:sldIdLst>
    <p:sldId id="330" r:id="rId2"/>
    <p:sldId id="366" r:id="rId3"/>
    <p:sldId id="589" r:id="rId4"/>
    <p:sldId id="591" r:id="rId5"/>
    <p:sldId id="553" r:id="rId6"/>
    <p:sldId id="554" r:id="rId7"/>
    <p:sldId id="555" r:id="rId8"/>
    <p:sldId id="584" r:id="rId9"/>
    <p:sldId id="592" r:id="rId10"/>
    <p:sldId id="469" r:id="rId11"/>
    <p:sldId id="470" r:id="rId12"/>
    <p:sldId id="471" r:id="rId13"/>
    <p:sldId id="585" r:id="rId14"/>
    <p:sldId id="472" r:id="rId15"/>
    <p:sldId id="377" r:id="rId16"/>
    <p:sldId id="473" r:id="rId17"/>
    <p:sldId id="557" r:id="rId18"/>
    <p:sldId id="558" r:id="rId19"/>
    <p:sldId id="559" r:id="rId20"/>
    <p:sldId id="560" r:id="rId21"/>
    <p:sldId id="561" r:id="rId22"/>
    <p:sldId id="355" r:id="rId23"/>
    <p:sldId id="562" r:id="rId24"/>
    <p:sldId id="563" r:id="rId25"/>
    <p:sldId id="564" r:id="rId26"/>
    <p:sldId id="384" r:id="rId27"/>
    <p:sldId id="729" r:id="rId28"/>
    <p:sldId id="480" r:id="rId29"/>
    <p:sldId id="481" r:id="rId30"/>
    <p:sldId id="482" r:id="rId31"/>
    <p:sldId id="483" r:id="rId32"/>
    <p:sldId id="730" r:id="rId33"/>
    <p:sldId id="485" r:id="rId34"/>
    <p:sldId id="487" r:id="rId35"/>
    <p:sldId id="466" r:id="rId36"/>
    <p:sldId id="400" r:id="rId37"/>
    <p:sldId id="731" r:id="rId38"/>
    <p:sldId id="402" r:id="rId39"/>
    <p:sldId id="403" r:id="rId40"/>
    <p:sldId id="732" r:id="rId41"/>
    <p:sldId id="709" r:id="rId42"/>
    <p:sldId id="734" r:id="rId43"/>
  </p:sldIdLst>
  <p:sldSz cx="9144000" cy="6858000" type="screen4x3"/>
  <p:notesSz cx="6858000" cy="9144000"/>
  <p:custDataLst>
    <p:tags r:id="rId45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B050"/>
    <a:srgbClr val="FFFFFF"/>
    <a:srgbClr val="33CC33"/>
    <a:srgbClr val="66FF33"/>
    <a:srgbClr val="00CCFF"/>
    <a:srgbClr val="FF0000"/>
    <a:srgbClr val="FF3399"/>
    <a:srgbClr val="3333CC"/>
    <a:srgbClr val="FF9B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2138" autoAdjust="0"/>
    <p:restoredTop sz="94660"/>
  </p:normalViewPr>
  <p:slideViewPr>
    <p:cSldViewPr snapToGrid="0">
      <p:cViewPr varScale="1">
        <p:scale>
          <a:sx n="58" d="100"/>
          <a:sy n="58" d="100"/>
        </p:scale>
        <p:origin x="62" y="15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MAS%20-%20Couple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hodder\Dropbox\Cours\Machines%20Electriques\XLS\MAS%20-%20Coupl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Y-Values</c:v>
                </c:pt>
              </c:strCache>
            </c:strRef>
          </c:tx>
          <c:spPr>
            <a:ln w="412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Sheet1!$B$2:$B$172</c:f>
              <c:numCache>
                <c:formatCode>General</c:formatCode>
                <c:ptCount val="171"/>
                <c:pt idx="0">
                  <c:v>0</c:v>
                </c:pt>
                <c:pt idx="1">
                  <c:v>0.31415926535897931</c:v>
                </c:pt>
                <c:pt idx="2">
                  <c:v>0.62831853071795862</c:v>
                </c:pt>
                <c:pt idx="3">
                  <c:v>0.94247779607693793</c:v>
                </c:pt>
                <c:pt idx="4">
                  <c:v>1.2566370614359172</c:v>
                </c:pt>
                <c:pt idx="5">
                  <c:v>1.5707963267948966</c:v>
                </c:pt>
                <c:pt idx="6">
                  <c:v>1.8849555921538759</c:v>
                </c:pt>
                <c:pt idx="7">
                  <c:v>2.1991148575128552</c:v>
                </c:pt>
                <c:pt idx="8">
                  <c:v>2.5132741228718345</c:v>
                </c:pt>
                <c:pt idx="9">
                  <c:v>2.8274333882308138</c:v>
                </c:pt>
                <c:pt idx="10">
                  <c:v>3.1415926535897931</c:v>
                </c:pt>
                <c:pt idx="11">
                  <c:v>3.455751918948772</c:v>
                </c:pt>
                <c:pt idx="12">
                  <c:v>3.7699111843077517</c:v>
                </c:pt>
                <c:pt idx="13">
                  <c:v>4.0840704496667311</c:v>
                </c:pt>
                <c:pt idx="14">
                  <c:v>4.3982297150257104</c:v>
                </c:pt>
                <c:pt idx="15">
                  <c:v>4.7123889803846897</c:v>
                </c:pt>
                <c:pt idx="16">
                  <c:v>5.026548245743669</c:v>
                </c:pt>
                <c:pt idx="17">
                  <c:v>5.3407075111026483</c:v>
                </c:pt>
                <c:pt idx="18">
                  <c:v>5.6548667764616276</c:v>
                </c:pt>
                <c:pt idx="19">
                  <c:v>5.9690260418206069</c:v>
                </c:pt>
                <c:pt idx="20">
                  <c:v>6.2831853071795862</c:v>
                </c:pt>
                <c:pt idx="21">
                  <c:v>6.5973445725385655</c:v>
                </c:pt>
                <c:pt idx="22">
                  <c:v>6.911503837897544</c:v>
                </c:pt>
                <c:pt idx="23">
                  <c:v>7.2256631032565242</c:v>
                </c:pt>
                <c:pt idx="24">
                  <c:v>7.5398223686155035</c:v>
                </c:pt>
                <c:pt idx="25">
                  <c:v>7.8539816339744828</c:v>
                </c:pt>
                <c:pt idx="26">
                  <c:v>8.1681408993334621</c:v>
                </c:pt>
                <c:pt idx="27">
                  <c:v>8.4823001646924414</c:v>
                </c:pt>
                <c:pt idx="28">
                  <c:v>8.7964594300514207</c:v>
                </c:pt>
                <c:pt idx="29">
                  <c:v>9.1106186954104</c:v>
                </c:pt>
                <c:pt idx="30">
                  <c:v>9.4247779607693793</c:v>
                </c:pt>
                <c:pt idx="31">
                  <c:v>9.7389372261283587</c:v>
                </c:pt>
                <c:pt idx="32">
                  <c:v>10.053096491487338</c:v>
                </c:pt>
                <c:pt idx="33">
                  <c:v>10.367255756846317</c:v>
                </c:pt>
                <c:pt idx="34">
                  <c:v>10.681415022205297</c:v>
                </c:pt>
                <c:pt idx="35">
                  <c:v>10.995574287564276</c:v>
                </c:pt>
                <c:pt idx="36">
                  <c:v>11.309733552923255</c:v>
                </c:pt>
                <c:pt idx="37">
                  <c:v>11.623892818282235</c:v>
                </c:pt>
                <c:pt idx="38">
                  <c:v>11.938052083641214</c:v>
                </c:pt>
                <c:pt idx="39">
                  <c:v>12.252211349000193</c:v>
                </c:pt>
                <c:pt idx="40">
                  <c:v>12.566370614359172</c:v>
                </c:pt>
                <c:pt idx="41">
                  <c:v>12.88052987971815</c:v>
                </c:pt>
                <c:pt idx="42">
                  <c:v>13.194689145077131</c:v>
                </c:pt>
                <c:pt idx="43">
                  <c:v>13.50884841043611</c:v>
                </c:pt>
                <c:pt idx="44">
                  <c:v>13.823007675795088</c:v>
                </c:pt>
                <c:pt idx="45">
                  <c:v>14.137166941154069</c:v>
                </c:pt>
                <c:pt idx="46">
                  <c:v>14.451326206513048</c:v>
                </c:pt>
                <c:pt idx="47">
                  <c:v>14.765485471872029</c:v>
                </c:pt>
                <c:pt idx="48">
                  <c:v>15.079644737231007</c:v>
                </c:pt>
                <c:pt idx="49">
                  <c:v>15.393804002589984</c:v>
                </c:pt>
                <c:pt idx="50">
                  <c:v>15.707963267948966</c:v>
                </c:pt>
                <c:pt idx="51">
                  <c:v>16.022122533307943</c:v>
                </c:pt>
                <c:pt idx="52">
                  <c:v>16.336281798666924</c:v>
                </c:pt>
                <c:pt idx="53">
                  <c:v>16.650441064025905</c:v>
                </c:pt>
                <c:pt idx="54">
                  <c:v>16.964600329384883</c:v>
                </c:pt>
                <c:pt idx="55">
                  <c:v>17.278759594743864</c:v>
                </c:pt>
                <c:pt idx="56">
                  <c:v>17.592918860102841</c:v>
                </c:pt>
                <c:pt idx="57">
                  <c:v>17.907078125461819</c:v>
                </c:pt>
                <c:pt idx="58">
                  <c:v>18.2212373908208</c:v>
                </c:pt>
                <c:pt idx="59">
                  <c:v>18.535396656179778</c:v>
                </c:pt>
                <c:pt idx="60">
                  <c:v>18.849555921538759</c:v>
                </c:pt>
                <c:pt idx="61">
                  <c:v>19.16371518689774</c:v>
                </c:pt>
                <c:pt idx="62">
                  <c:v>19.477874452256717</c:v>
                </c:pt>
                <c:pt idx="63">
                  <c:v>19.792033717615698</c:v>
                </c:pt>
                <c:pt idx="64">
                  <c:v>20.106192982974676</c:v>
                </c:pt>
                <c:pt idx="65">
                  <c:v>20.420352248333653</c:v>
                </c:pt>
                <c:pt idx="66">
                  <c:v>20.734511513692635</c:v>
                </c:pt>
                <c:pt idx="67">
                  <c:v>21.048670779051612</c:v>
                </c:pt>
                <c:pt idx="68">
                  <c:v>21.362830044410593</c:v>
                </c:pt>
                <c:pt idx="69">
                  <c:v>21.676989309769574</c:v>
                </c:pt>
                <c:pt idx="70">
                  <c:v>21.991148575128552</c:v>
                </c:pt>
                <c:pt idx="71">
                  <c:v>22.305307840487533</c:v>
                </c:pt>
                <c:pt idx="72">
                  <c:v>22.61946710584651</c:v>
                </c:pt>
                <c:pt idx="73">
                  <c:v>22.933626371205488</c:v>
                </c:pt>
                <c:pt idx="74">
                  <c:v>23.247785636564469</c:v>
                </c:pt>
                <c:pt idx="75">
                  <c:v>23.561944901923447</c:v>
                </c:pt>
                <c:pt idx="76">
                  <c:v>23.876104167282428</c:v>
                </c:pt>
                <c:pt idx="77">
                  <c:v>24.190263432641409</c:v>
                </c:pt>
                <c:pt idx="78">
                  <c:v>24.504422698000386</c:v>
                </c:pt>
                <c:pt idx="79">
                  <c:v>24.818581963359367</c:v>
                </c:pt>
                <c:pt idx="80">
                  <c:v>25.132741228718345</c:v>
                </c:pt>
                <c:pt idx="81">
                  <c:v>25.446900494077322</c:v>
                </c:pt>
                <c:pt idx="82">
                  <c:v>25.7610597594363</c:v>
                </c:pt>
                <c:pt idx="83">
                  <c:v>26.075219024795285</c:v>
                </c:pt>
                <c:pt idx="84">
                  <c:v>26.389378290154262</c:v>
                </c:pt>
                <c:pt idx="85">
                  <c:v>26.703537555513243</c:v>
                </c:pt>
                <c:pt idx="86">
                  <c:v>27.017696820872221</c:v>
                </c:pt>
                <c:pt idx="87">
                  <c:v>27.331856086231198</c:v>
                </c:pt>
                <c:pt idx="88">
                  <c:v>27.646015351590176</c:v>
                </c:pt>
                <c:pt idx="89">
                  <c:v>27.960174616949161</c:v>
                </c:pt>
                <c:pt idx="90">
                  <c:v>28.274333882308138</c:v>
                </c:pt>
                <c:pt idx="91">
                  <c:v>28.588493147667116</c:v>
                </c:pt>
                <c:pt idx="92">
                  <c:v>28.902652413026097</c:v>
                </c:pt>
                <c:pt idx="93">
                  <c:v>29.216811678385074</c:v>
                </c:pt>
                <c:pt idx="94">
                  <c:v>29.530970943744059</c:v>
                </c:pt>
                <c:pt idx="95">
                  <c:v>29.845130209103036</c:v>
                </c:pt>
                <c:pt idx="96">
                  <c:v>30.159289474462014</c:v>
                </c:pt>
                <c:pt idx="97">
                  <c:v>30.473448739820991</c:v>
                </c:pt>
                <c:pt idx="98">
                  <c:v>30.787608005179969</c:v>
                </c:pt>
                <c:pt idx="99">
                  <c:v>31.101767270538954</c:v>
                </c:pt>
                <c:pt idx="100">
                  <c:v>31.415926535897931</c:v>
                </c:pt>
                <c:pt idx="101">
                  <c:v>31.730085801256912</c:v>
                </c:pt>
                <c:pt idx="102">
                  <c:v>32.044245066615886</c:v>
                </c:pt>
                <c:pt idx="103">
                  <c:v>32.358404331974867</c:v>
                </c:pt>
                <c:pt idx="104">
                  <c:v>32.672563597333848</c:v>
                </c:pt>
                <c:pt idx="105">
                  <c:v>32.986722862692829</c:v>
                </c:pt>
                <c:pt idx="106">
                  <c:v>33.300882128051811</c:v>
                </c:pt>
                <c:pt idx="107">
                  <c:v>33.615041393410785</c:v>
                </c:pt>
                <c:pt idx="108">
                  <c:v>33.929200658769766</c:v>
                </c:pt>
                <c:pt idx="109">
                  <c:v>34.24335992412874</c:v>
                </c:pt>
                <c:pt idx="110">
                  <c:v>34.557519189487728</c:v>
                </c:pt>
                <c:pt idx="111">
                  <c:v>34.871678454846702</c:v>
                </c:pt>
                <c:pt idx="112">
                  <c:v>35.185837720205683</c:v>
                </c:pt>
                <c:pt idx="113">
                  <c:v>35.499996985564664</c:v>
                </c:pt>
                <c:pt idx="114">
                  <c:v>35.814156250923638</c:v>
                </c:pt>
                <c:pt idx="115">
                  <c:v>36.128315516282626</c:v>
                </c:pt>
                <c:pt idx="116">
                  <c:v>36.4424747816416</c:v>
                </c:pt>
                <c:pt idx="117">
                  <c:v>36.756634047000581</c:v>
                </c:pt>
                <c:pt idx="118">
                  <c:v>37.070793312359555</c:v>
                </c:pt>
                <c:pt idx="119">
                  <c:v>37.384952577718536</c:v>
                </c:pt>
                <c:pt idx="120">
                  <c:v>37.699111843077517</c:v>
                </c:pt>
                <c:pt idx="121">
                  <c:v>38.013271108436498</c:v>
                </c:pt>
                <c:pt idx="122">
                  <c:v>38.32743037379548</c:v>
                </c:pt>
                <c:pt idx="123">
                  <c:v>38.641589639154454</c:v>
                </c:pt>
                <c:pt idx="124">
                  <c:v>38.955748904513435</c:v>
                </c:pt>
                <c:pt idx="125">
                  <c:v>39.269908169872409</c:v>
                </c:pt>
                <c:pt idx="126">
                  <c:v>39.584067435231397</c:v>
                </c:pt>
                <c:pt idx="127">
                  <c:v>39.898226700590371</c:v>
                </c:pt>
                <c:pt idx="128">
                  <c:v>40.212385965949352</c:v>
                </c:pt>
                <c:pt idx="129">
                  <c:v>40.526545231308333</c:v>
                </c:pt>
                <c:pt idx="130">
                  <c:v>40.840704496667307</c:v>
                </c:pt>
                <c:pt idx="131">
                  <c:v>41.154863762026295</c:v>
                </c:pt>
                <c:pt idx="132">
                  <c:v>41.469023027385269</c:v>
                </c:pt>
                <c:pt idx="133">
                  <c:v>41.78318229274425</c:v>
                </c:pt>
                <c:pt idx="134">
                  <c:v>42.097341558103224</c:v>
                </c:pt>
                <c:pt idx="135">
                  <c:v>42.411500823462205</c:v>
                </c:pt>
                <c:pt idx="136">
                  <c:v>42.725660088821186</c:v>
                </c:pt>
                <c:pt idx="137">
                  <c:v>43.039819354180167</c:v>
                </c:pt>
                <c:pt idx="138">
                  <c:v>43.353978619539149</c:v>
                </c:pt>
                <c:pt idx="139">
                  <c:v>43.668137884898123</c:v>
                </c:pt>
                <c:pt idx="140">
                  <c:v>43.982297150257104</c:v>
                </c:pt>
                <c:pt idx="141">
                  <c:v>44.296456415616078</c:v>
                </c:pt>
                <c:pt idx="142">
                  <c:v>44.610615680975066</c:v>
                </c:pt>
                <c:pt idx="143">
                  <c:v>44.92477494633404</c:v>
                </c:pt>
                <c:pt idx="144">
                  <c:v>45.238934211693021</c:v>
                </c:pt>
                <c:pt idx="145">
                  <c:v>45.553093477052002</c:v>
                </c:pt>
                <c:pt idx="146">
                  <c:v>45.867252742410976</c:v>
                </c:pt>
                <c:pt idx="147">
                  <c:v>46.181412007769964</c:v>
                </c:pt>
                <c:pt idx="148">
                  <c:v>46.495571273128938</c:v>
                </c:pt>
                <c:pt idx="149">
                  <c:v>46.809730538487919</c:v>
                </c:pt>
                <c:pt idx="150">
                  <c:v>47.123889803846893</c:v>
                </c:pt>
                <c:pt idx="151">
                  <c:v>47.438049069205874</c:v>
                </c:pt>
                <c:pt idx="152">
                  <c:v>47.752208334564855</c:v>
                </c:pt>
                <c:pt idx="153">
                  <c:v>48.066367599923836</c:v>
                </c:pt>
                <c:pt idx="154">
                  <c:v>48.380526865282818</c:v>
                </c:pt>
                <c:pt idx="155">
                  <c:v>48.694686130641792</c:v>
                </c:pt>
                <c:pt idx="156">
                  <c:v>49.008845396000773</c:v>
                </c:pt>
                <c:pt idx="157">
                  <c:v>49.323004661359747</c:v>
                </c:pt>
                <c:pt idx="158">
                  <c:v>49.637163926718735</c:v>
                </c:pt>
                <c:pt idx="159">
                  <c:v>49.951323192077709</c:v>
                </c:pt>
                <c:pt idx="160">
                  <c:v>50.26548245743669</c:v>
                </c:pt>
                <c:pt idx="161">
                  <c:v>50.579641722795671</c:v>
                </c:pt>
                <c:pt idx="162">
                  <c:v>50.893800988154645</c:v>
                </c:pt>
                <c:pt idx="163">
                  <c:v>51.207960253513626</c:v>
                </c:pt>
                <c:pt idx="164">
                  <c:v>51.5221195188726</c:v>
                </c:pt>
                <c:pt idx="165">
                  <c:v>51.836278784231581</c:v>
                </c:pt>
                <c:pt idx="166">
                  <c:v>52.150438049590569</c:v>
                </c:pt>
                <c:pt idx="167">
                  <c:v>52.46459731494955</c:v>
                </c:pt>
                <c:pt idx="168">
                  <c:v>52.778756580308524</c:v>
                </c:pt>
                <c:pt idx="169">
                  <c:v>53.092915845667505</c:v>
                </c:pt>
                <c:pt idx="170">
                  <c:v>53.407075111026487</c:v>
                </c:pt>
              </c:numCache>
            </c:numRef>
          </c:xVal>
          <c:yVal>
            <c:numRef>
              <c:f>Sheet1!$C$2:$C$172</c:f>
              <c:numCache>
                <c:formatCode>General</c:formatCode>
                <c:ptCount val="171"/>
                <c:pt idx="0">
                  <c:v>0</c:v>
                </c:pt>
                <c:pt idx="1">
                  <c:v>0.3090169943749474</c:v>
                </c:pt>
                <c:pt idx="2">
                  <c:v>0.58778525229247314</c:v>
                </c:pt>
                <c:pt idx="3">
                  <c:v>0.80901699437494745</c:v>
                </c:pt>
                <c:pt idx="4">
                  <c:v>0.95105651629515353</c:v>
                </c:pt>
                <c:pt idx="5">
                  <c:v>1</c:v>
                </c:pt>
                <c:pt idx="6">
                  <c:v>0.95105651629515364</c:v>
                </c:pt>
                <c:pt idx="7">
                  <c:v>0.80901699437494745</c:v>
                </c:pt>
                <c:pt idx="8">
                  <c:v>0.58778525229247325</c:v>
                </c:pt>
                <c:pt idx="9">
                  <c:v>0.30901699437494751</c:v>
                </c:pt>
                <c:pt idx="10">
                  <c:v>1.22514845490862E-16</c:v>
                </c:pt>
                <c:pt idx="11">
                  <c:v>-0.3090169943749469</c:v>
                </c:pt>
                <c:pt idx="12">
                  <c:v>-0.58778525229247303</c:v>
                </c:pt>
                <c:pt idx="13">
                  <c:v>-0.80901699437494734</c:v>
                </c:pt>
                <c:pt idx="14">
                  <c:v>-0.95105651629515353</c:v>
                </c:pt>
                <c:pt idx="15">
                  <c:v>-1</c:v>
                </c:pt>
                <c:pt idx="16">
                  <c:v>-0.95105651629515364</c:v>
                </c:pt>
                <c:pt idx="17">
                  <c:v>-0.80901699437494756</c:v>
                </c:pt>
                <c:pt idx="18">
                  <c:v>-0.58778525229247336</c:v>
                </c:pt>
                <c:pt idx="19">
                  <c:v>-0.30901699437494762</c:v>
                </c:pt>
                <c:pt idx="20">
                  <c:v>-2.45029690981724E-16</c:v>
                </c:pt>
                <c:pt idx="21">
                  <c:v>0.30901699437494717</c:v>
                </c:pt>
                <c:pt idx="22">
                  <c:v>0.58778525229247214</c:v>
                </c:pt>
                <c:pt idx="23">
                  <c:v>0.80901699437494723</c:v>
                </c:pt>
                <c:pt idx="24">
                  <c:v>0.95105651629515353</c:v>
                </c:pt>
                <c:pt idx="25">
                  <c:v>1</c:v>
                </c:pt>
                <c:pt idx="26">
                  <c:v>0.95105651629515364</c:v>
                </c:pt>
                <c:pt idx="27">
                  <c:v>0.80901699437494767</c:v>
                </c:pt>
                <c:pt idx="28">
                  <c:v>0.58778525229247336</c:v>
                </c:pt>
                <c:pt idx="29">
                  <c:v>0.30901699437494778</c:v>
                </c:pt>
                <c:pt idx="30">
                  <c:v>3.67544536472586E-16</c:v>
                </c:pt>
                <c:pt idx="31">
                  <c:v>-0.30901699437494706</c:v>
                </c:pt>
                <c:pt idx="32">
                  <c:v>-0.5877852522924728</c:v>
                </c:pt>
                <c:pt idx="33">
                  <c:v>-0.80901699437494723</c:v>
                </c:pt>
                <c:pt idx="34">
                  <c:v>-0.95105651629515342</c:v>
                </c:pt>
                <c:pt idx="35">
                  <c:v>-1</c:v>
                </c:pt>
                <c:pt idx="36">
                  <c:v>-0.95105651629515375</c:v>
                </c:pt>
                <c:pt idx="37">
                  <c:v>-0.80901699437494767</c:v>
                </c:pt>
                <c:pt idx="38">
                  <c:v>-0.58778525229247347</c:v>
                </c:pt>
                <c:pt idx="39">
                  <c:v>-0.3090169943749479</c:v>
                </c:pt>
                <c:pt idx="40">
                  <c:v>-4.90059381963448E-16</c:v>
                </c:pt>
                <c:pt idx="41">
                  <c:v>0.30901699437494523</c:v>
                </c:pt>
                <c:pt idx="42">
                  <c:v>0.58778525229247269</c:v>
                </c:pt>
                <c:pt idx="43">
                  <c:v>0.80901699437494712</c:v>
                </c:pt>
                <c:pt idx="44">
                  <c:v>0.95105651629515287</c:v>
                </c:pt>
                <c:pt idx="45">
                  <c:v>1</c:v>
                </c:pt>
                <c:pt idx="46">
                  <c:v>0.95105651629515375</c:v>
                </c:pt>
                <c:pt idx="47">
                  <c:v>0.80901699437494667</c:v>
                </c:pt>
                <c:pt idx="48">
                  <c:v>0.58778525229247358</c:v>
                </c:pt>
                <c:pt idx="49">
                  <c:v>0.30901699437494967</c:v>
                </c:pt>
                <c:pt idx="50">
                  <c:v>6.1257422745431001E-16</c:v>
                </c:pt>
                <c:pt idx="51">
                  <c:v>-0.30901699437494512</c:v>
                </c:pt>
                <c:pt idx="52">
                  <c:v>-0.58778525229247258</c:v>
                </c:pt>
                <c:pt idx="53">
                  <c:v>-0.80901699437494812</c:v>
                </c:pt>
                <c:pt idx="54">
                  <c:v>-0.95105651629515342</c:v>
                </c:pt>
                <c:pt idx="55">
                  <c:v>-1</c:v>
                </c:pt>
                <c:pt idx="56">
                  <c:v>-0.95105651629515375</c:v>
                </c:pt>
                <c:pt idx="57">
                  <c:v>-0.80901699437494889</c:v>
                </c:pt>
                <c:pt idx="58">
                  <c:v>-0.58778525229247369</c:v>
                </c:pt>
                <c:pt idx="59">
                  <c:v>-0.30901699437494978</c:v>
                </c:pt>
                <c:pt idx="60">
                  <c:v>-7.3508907294517201E-16</c:v>
                </c:pt>
                <c:pt idx="61">
                  <c:v>0.30901699437494839</c:v>
                </c:pt>
                <c:pt idx="62">
                  <c:v>0.58778525229247247</c:v>
                </c:pt>
                <c:pt idx="63">
                  <c:v>0.80901699437494801</c:v>
                </c:pt>
                <c:pt idx="64">
                  <c:v>0.95105651629515331</c:v>
                </c:pt>
                <c:pt idx="65">
                  <c:v>1</c:v>
                </c:pt>
                <c:pt idx="66">
                  <c:v>0.95105651629515386</c:v>
                </c:pt>
                <c:pt idx="67">
                  <c:v>0.80901699437494901</c:v>
                </c:pt>
                <c:pt idx="68">
                  <c:v>0.5877852522924738</c:v>
                </c:pt>
                <c:pt idx="69">
                  <c:v>0.30901699437494656</c:v>
                </c:pt>
                <c:pt idx="70">
                  <c:v>8.5760391843603401E-16</c:v>
                </c:pt>
                <c:pt idx="71">
                  <c:v>-0.30901699437494828</c:v>
                </c:pt>
                <c:pt idx="72">
                  <c:v>-0.58778525229247247</c:v>
                </c:pt>
                <c:pt idx="73">
                  <c:v>-0.8090169943749459</c:v>
                </c:pt>
                <c:pt idx="74">
                  <c:v>-0.95105651629515331</c:v>
                </c:pt>
                <c:pt idx="75">
                  <c:v>-1</c:v>
                </c:pt>
                <c:pt idx="76">
                  <c:v>-0.95105651629515386</c:v>
                </c:pt>
                <c:pt idx="77">
                  <c:v>-0.8090169943749469</c:v>
                </c:pt>
                <c:pt idx="78">
                  <c:v>-0.58778525229247391</c:v>
                </c:pt>
                <c:pt idx="79">
                  <c:v>-0.30901699437494667</c:v>
                </c:pt>
                <c:pt idx="80">
                  <c:v>-9.8011876392689601E-16</c:v>
                </c:pt>
                <c:pt idx="81">
                  <c:v>0.30901699437494479</c:v>
                </c:pt>
                <c:pt idx="82">
                  <c:v>0.58778525229246947</c:v>
                </c:pt>
                <c:pt idx="83">
                  <c:v>0.8090169943749479</c:v>
                </c:pt>
                <c:pt idx="84">
                  <c:v>0.95105651629515331</c:v>
                </c:pt>
                <c:pt idx="85">
                  <c:v>1</c:v>
                </c:pt>
                <c:pt idx="86">
                  <c:v>0.95105651629515386</c:v>
                </c:pt>
                <c:pt idx="87">
                  <c:v>0.80901699437494912</c:v>
                </c:pt>
                <c:pt idx="88">
                  <c:v>0.58778525229247691</c:v>
                </c:pt>
                <c:pt idx="89">
                  <c:v>0.30901699437494679</c:v>
                </c:pt>
                <c:pt idx="90">
                  <c:v>1.102633609417758E-15</c:v>
                </c:pt>
                <c:pt idx="91">
                  <c:v>-0.30901699437494468</c:v>
                </c:pt>
                <c:pt idx="92">
                  <c:v>-0.58778525229247225</c:v>
                </c:pt>
                <c:pt idx="93">
                  <c:v>-0.80901699437494567</c:v>
                </c:pt>
                <c:pt idx="94">
                  <c:v>-0.95105651629515431</c:v>
                </c:pt>
                <c:pt idx="95">
                  <c:v>-1</c:v>
                </c:pt>
                <c:pt idx="96">
                  <c:v>-0.95105651629515398</c:v>
                </c:pt>
                <c:pt idx="97">
                  <c:v>-0.80901699437494912</c:v>
                </c:pt>
                <c:pt idx="98">
                  <c:v>-0.58778525229247702</c:v>
                </c:pt>
                <c:pt idx="99">
                  <c:v>-0.3090169943749469</c:v>
                </c:pt>
                <c:pt idx="100">
                  <c:v>-1.22514845490862E-15</c:v>
                </c:pt>
                <c:pt idx="101">
                  <c:v>0.30901699437494795</c:v>
                </c:pt>
                <c:pt idx="102">
                  <c:v>0.58778525229246925</c:v>
                </c:pt>
                <c:pt idx="103">
                  <c:v>0.80901699437494567</c:v>
                </c:pt>
                <c:pt idx="104">
                  <c:v>0.9510565162951532</c:v>
                </c:pt>
                <c:pt idx="105">
                  <c:v>1</c:v>
                </c:pt>
                <c:pt idx="106">
                  <c:v>0.95105651629515287</c:v>
                </c:pt>
                <c:pt idx="107">
                  <c:v>0.80901699437494923</c:v>
                </c:pt>
                <c:pt idx="108">
                  <c:v>0.58778525229247425</c:v>
                </c:pt>
                <c:pt idx="109">
                  <c:v>0.30901699437495378</c:v>
                </c:pt>
                <c:pt idx="110">
                  <c:v>-2.2050503784010189E-15</c:v>
                </c:pt>
                <c:pt idx="111">
                  <c:v>-0.30901699437494445</c:v>
                </c:pt>
                <c:pt idx="112">
                  <c:v>-0.58778525229247203</c:v>
                </c:pt>
                <c:pt idx="113">
                  <c:v>-0.80901699437494767</c:v>
                </c:pt>
                <c:pt idx="114">
                  <c:v>-0.95105651629515209</c:v>
                </c:pt>
                <c:pt idx="115">
                  <c:v>-1</c:v>
                </c:pt>
                <c:pt idx="116">
                  <c:v>-0.95105651629515398</c:v>
                </c:pt>
                <c:pt idx="117">
                  <c:v>-0.80901699437494723</c:v>
                </c:pt>
                <c:pt idx="118">
                  <c:v>-0.58778525229247713</c:v>
                </c:pt>
                <c:pt idx="119">
                  <c:v>-0.3090169943749505</c:v>
                </c:pt>
                <c:pt idx="120">
                  <c:v>-1.470178145890344E-15</c:v>
                </c:pt>
                <c:pt idx="121">
                  <c:v>0.30901699437494773</c:v>
                </c:pt>
                <c:pt idx="122">
                  <c:v>0.5877852522924748</c:v>
                </c:pt>
                <c:pt idx="123">
                  <c:v>0.80901699437494545</c:v>
                </c:pt>
                <c:pt idx="124">
                  <c:v>0.95105651629515309</c:v>
                </c:pt>
                <c:pt idx="125">
                  <c:v>1</c:v>
                </c:pt>
                <c:pt idx="126">
                  <c:v>0.95105651629515298</c:v>
                </c:pt>
                <c:pt idx="127">
                  <c:v>0.80901699437494934</c:v>
                </c:pt>
                <c:pt idx="128">
                  <c:v>0.58778525229247436</c:v>
                </c:pt>
                <c:pt idx="129">
                  <c:v>0.30901699437494723</c:v>
                </c:pt>
                <c:pt idx="130">
                  <c:v>5.1454066701817069E-15</c:v>
                </c:pt>
                <c:pt idx="131">
                  <c:v>-0.30901699437495095</c:v>
                </c:pt>
                <c:pt idx="132">
                  <c:v>-0.5877852522924718</c:v>
                </c:pt>
                <c:pt idx="133">
                  <c:v>-0.80901699437494756</c:v>
                </c:pt>
                <c:pt idx="134">
                  <c:v>-0.95105651629515198</c:v>
                </c:pt>
                <c:pt idx="135">
                  <c:v>-1</c:v>
                </c:pt>
                <c:pt idx="136">
                  <c:v>-0.95105651629515409</c:v>
                </c:pt>
                <c:pt idx="137">
                  <c:v>-0.80901699437494734</c:v>
                </c:pt>
                <c:pt idx="138">
                  <c:v>-0.58778525229247158</c:v>
                </c:pt>
                <c:pt idx="139">
                  <c:v>-0.30901699437495073</c:v>
                </c:pt>
                <c:pt idx="140">
                  <c:v>-1.715207836872068E-15</c:v>
                </c:pt>
                <c:pt idx="141">
                  <c:v>0.30901699437494073</c:v>
                </c:pt>
                <c:pt idx="142">
                  <c:v>0.58778525229247458</c:v>
                </c:pt>
                <c:pt idx="143">
                  <c:v>0.80901699437494534</c:v>
                </c:pt>
                <c:pt idx="144">
                  <c:v>0.95105651629515298</c:v>
                </c:pt>
                <c:pt idx="145">
                  <c:v>1</c:v>
                </c:pt>
                <c:pt idx="146">
                  <c:v>0.9510565162951552</c:v>
                </c:pt>
                <c:pt idx="147">
                  <c:v>0.80901699437494534</c:v>
                </c:pt>
                <c:pt idx="148">
                  <c:v>0.58778525229247458</c:v>
                </c:pt>
                <c:pt idx="149">
                  <c:v>0.30901699437494745</c:v>
                </c:pt>
                <c:pt idx="150">
                  <c:v>5.3904363611634309E-15</c:v>
                </c:pt>
                <c:pt idx="151">
                  <c:v>-0.30901699437494395</c:v>
                </c:pt>
                <c:pt idx="152">
                  <c:v>-0.58778525229247158</c:v>
                </c:pt>
                <c:pt idx="153">
                  <c:v>-0.80901699437494734</c:v>
                </c:pt>
                <c:pt idx="154">
                  <c:v>-0.95105651629515409</c:v>
                </c:pt>
                <c:pt idx="155">
                  <c:v>-1</c:v>
                </c:pt>
                <c:pt idx="156">
                  <c:v>-0.9510565162951542</c:v>
                </c:pt>
                <c:pt idx="157">
                  <c:v>-0.80901699437495167</c:v>
                </c:pt>
                <c:pt idx="158">
                  <c:v>-0.5877852522924718</c:v>
                </c:pt>
                <c:pt idx="159">
                  <c:v>-0.30901699437495095</c:v>
                </c:pt>
                <c:pt idx="160">
                  <c:v>-1.960237527853792E-15</c:v>
                </c:pt>
                <c:pt idx="161">
                  <c:v>0.30901699437494723</c:v>
                </c:pt>
                <c:pt idx="162">
                  <c:v>0.5877852522924687</c:v>
                </c:pt>
                <c:pt idx="163">
                  <c:v>0.80901699437494523</c:v>
                </c:pt>
                <c:pt idx="164">
                  <c:v>0.95105651629515076</c:v>
                </c:pt>
                <c:pt idx="165">
                  <c:v>1</c:v>
                </c:pt>
                <c:pt idx="166">
                  <c:v>0.95105651629515309</c:v>
                </c:pt>
                <c:pt idx="167">
                  <c:v>0.80901699437494545</c:v>
                </c:pt>
                <c:pt idx="168">
                  <c:v>0.5877852522924748</c:v>
                </c:pt>
                <c:pt idx="169">
                  <c:v>0.30901699437494773</c:v>
                </c:pt>
                <c:pt idx="170">
                  <c:v>-1.4699613054558469E-15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651-4A28-9482-8960D7F10A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5225880"/>
        <c:axId val="275226272"/>
      </c:scatterChart>
      <c:valAx>
        <c:axId val="27522588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226272"/>
        <c:crosses val="autoZero"/>
        <c:crossBetween val="midCat"/>
      </c:valAx>
      <c:valAx>
        <c:axId val="275226272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225880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961316126165194E-3"/>
          <c:y val="6.2628102937827376E-2"/>
          <c:w val="0.98748346957864896"/>
          <c:h val="0.8747437941243452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Y-Values</c:v>
                </c:pt>
              </c:strCache>
            </c:strRef>
          </c:tx>
          <c:spPr>
            <a:ln w="412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Sheet1!$B$2:$B$172</c:f>
              <c:numCache>
                <c:formatCode>General</c:formatCode>
                <c:ptCount val="171"/>
                <c:pt idx="0">
                  <c:v>0</c:v>
                </c:pt>
                <c:pt idx="1">
                  <c:v>0.31415926535897931</c:v>
                </c:pt>
                <c:pt idx="2">
                  <c:v>0.62831853071795862</c:v>
                </c:pt>
                <c:pt idx="3">
                  <c:v>0.94247779607693793</c:v>
                </c:pt>
                <c:pt idx="4">
                  <c:v>1.2566370614359172</c:v>
                </c:pt>
                <c:pt idx="5">
                  <c:v>1.5707963267948966</c:v>
                </c:pt>
                <c:pt idx="6">
                  <c:v>1.8849555921538759</c:v>
                </c:pt>
                <c:pt idx="7">
                  <c:v>2.1991148575128552</c:v>
                </c:pt>
                <c:pt idx="8">
                  <c:v>2.5132741228718345</c:v>
                </c:pt>
                <c:pt idx="9">
                  <c:v>2.8274333882308138</c:v>
                </c:pt>
                <c:pt idx="10">
                  <c:v>3.1415926535897931</c:v>
                </c:pt>
                <c:pt idx="11">
                  <c:v>3.455751918948772</c:v>
                </c:pt>
                <c:pt idx="12">
                  <c:v>3.7699111843077517</c:v>
                </c:pt>
                <c:pt idx="13">
                  <c:v>4.0840704496667311</c:v>
                </c:pt>
                <c:pt idx="14">
                  <c:v>4.3982297150257104</c:v>
                </c:pt>
                <c:pt idx="15">
                  <c:v>4.7123889803846897</c:v>
                </c:pt>
                <c:pt idx="16">
                  <c:v>5.026548245743669</c:v>
                </c:pt>
                <c:pt idx="17">
                  <c:v>5.3407075111026483</c:v>
                </c:pt>
                <c:pt idx="18">
                  <c:v>5.6548667764616276</c:v>
                </c:pt>
                <c:pt idx="19">
                  <c:v>5.9690260418206069</c:v>
                </c:pt>
                <c:pt idx="20">
                  <c:v>6.2831853071795862</c:v>
                </c:pt>
                <c:pt idx="21">
                  <c:v>6.5973445725385655</c:v>
                </c:pt>
                <c:pt idx="22">
                  <c:v>6.911503837897544</c:v>
                </c:pt>
                <c:pt idx="23">
                  <c:v>7.2256631032565242</c:v>
                </c:pt>
                <c:pt idx="24">
                  <c:v>7.5398223686155035</c:v>
                </c:pt>
                <c:pt idx="25">
                  <c:v>7.8539816339744828</c:v>
                </c:pt>
                <c:pt idx="26">
                  <c:v>8.1681408993334621</c:v>
                </c:pt>
                <c:pt idx="27">
                  <c:v>8.4823001646924414</c:v>
                </c:pt>
                <c:pt idx="28">
                  <c:v>8.7964594300514207</c:v>
                </c:pt>
                <c:pt idx="29">
                  <c:v>9.1106186954104</c:v>
                </c:pt>
                <c:pt idx="30">
                  <c:v>9.4247779607693793</c:v>
                </c:pt>
                <c:pt idx="31">
                  <c:v>9.7389372261283587</c:v>
                </c:pt>
                <c:pt idx="32">
                  <c:v>10.053096491487338</c:v>
                </c:pt>
                <c:pt idx="33">
                  <c:v>10.367255756846317</c:v>
                </c:pt>
                <c:pt idx="34">
                  <c:v>10.681415022205297</c:v>
                </c:pt>
                <c:pt idx="35">
                  <c:v>10.995574287564276</c:v>
                </c:pt>
                <c:pt idx="36">
                  <c:v>11.309733552923255</c:v>
                </c:pt>
                <c:pt idx="37">
                  <c:v>11.623892818282235</c:v>
                </c:pt>
                <c:pt idx="38">
                  <c:v>11.938052083641214</c:v>
                </c:pt>
                <c:pt idx="39">
                  <c:v>12.252211349000193</c:v>
                </c:pt>
                <c:pt idx="40">
                  <c:v>12.566370614359172</c:v>
                </c:pt>
                <c:pt idx="41">
                  <c:v>12.88052987971815</c:v>
                </c:pt>
                <c:pt idx="42">
                  <c:v>13.194689145077131</c:v>
                </c:pt>
                <c:pt idx="43">
                  <c:v>13.50884841043611</c:v>
                </c:pt>
                <c:pt idx="44">
                  <c:v>13.823007675795088</c:v>
                </c:pt>
                <c:pt idx="45">
                  <c:v>14.137166941154069</c:v>
                </c:pt>
                <c:pt idx="46">
                  <c:v>14.451326206513048</c:v>
                </c:pt>
                <c:pt idx="47">
                  <c:v>14.765485471872029</c:v>
                </c:pt>
                <c:pt idx="48">
                  <c:v>15.079644737231007</c:v>
                </c:pt>
                <c:pt idx="49">
                  <c:v>15.393804002589984</c:v>
                </c:pt>
                <c:pt idx="50">
                  <c:v>15.707963267948966</c:v>
                </c:pt>
                <c:pt idx="51">
                  <c:v>16.022122533307943</c:v>
                </c:pt>
                <c:pt idx="52">
                  <c:v>16.336281798666924</c:v>
                </c:pt>
                <c:pt idx="53">
                  <c:v>16.650441064025905</c:v>
                </c:pt>
                <c:pt idx="54">
                  <c:v>16.964600329384883</c:v>
                </c:pt>
                <c:pt idx="55">
                  <c:v>17.278759594743864</c:v>
                </c:pt>
                <c:pt idx="56">
                  <c:v>17.592918860102841</c:v>
                </c:pt>
                <c:pt idx="57">
                  <c:v>17.907078125461819</c:v>
                </c:pt>
                <c:pt idx="58">
                  <c:v>18.2212373908208</c:v>
                </c:pt>
                <c:pt idx="59">
                  <c:v>18.535396656179778</c:v>
                </c:pt>
                <c:pt idx="60">
                  <c:v>18.849555921538759</c:v>
                </c:pt>
                <c:pt idx="61">
                  <c:v>19.16371518689774</c:v>
                </c:pt>
                <c:pt idx="62">
                  <c:v>19.477874452256717</c:v>
                </c:pt>
                <c:pt idx="63">
                  <c:v>19.792033717615698</c:v>
                </c:pt>
                <c:pt idx="64">
                  <c:v>20.106192982974676</c:v>
                </c:pt>
                <c:pt idx="65">
                  <c:v>20.420352248333653</c:v>
                </c:pt>
                <c:pt idx="66">
                  <c:v>20.734511513692635</c:v>
                </c:pt>
                <c:pt idx="67">
                  <c:v>21.048670779051612</c:v>
                </c:pt>
                <c:pt idx="68">
                  <c:v>21.362830044410593</c:v>
                </c:pt>
                <c:pt idx="69">
                  <c:v>21.676989309769574</c:v>
                </c:pt>
                <c:pt idx="70">
                  <c:v>21.991148575128552</c:v>
                </c:pt>
                <c:pt idx="71">
                  <c:v>22.305307840487533</c:v>
                </c:pt>
                <c:pt idx="72">
                  <c:v>22.61946710584651</c:v>
                </c:pt>
                <c:pt idx="73">
                  <c:v>22.933626371205488</c:v>
                </c:pt>
                <c:pt idx="74">
                  <c:v>23.247785636564469</c:v>
                </c:pt>
                <c:pt idx="75">
                  <c:v>23.561944901923447</c:v>
                </c:pt>
                <c:pt idx="76">
                  <c:v>23.876104167282428</c:v>
                </c:pt>
                <c:pt idx="77">
                  <c:v>24.190263432641409</c:v>
                </c:pt>
                <c:pt idx="78">
                  <c:v>24.504422698000386</c:v>
                </c:pt>
                <c:pt idx="79">
                  <c:v>24.818581963359367</c:v>
                </c:pt>
                <c:pt idx="80">
                  <c:v>25.132741228718345</c:v>
                </c:pt>
                <c:pt idx="81">
                  <c:v>25.446900494077322</c:v>
                </c:pt>
                <c:pt idx="82">
                  <c:v>25.7610597594363</c:v>
                </c:pt>
                <c:pt idx="83">
                  <c:v>26.075219024795285</c:v>
                </c:pt>
                <c:pt idx="84">
                  <c:v>26.389378290154262</c:v>
                </c:pt>
                <c:pt idx="85">
                  <c:v>26.703537555513243</c:v>
                </c:pt>
                <c:pt idx="86">
                  <c:v>27.017696820872221</c:v>
                </c:pt>
                <c:pt idx="87">
                  <c:v>27.331856086231198</c:v>
                </c:pt>
                <c:pt idx="88">
                  <c:v>27.646015351590176</c:v>
                </c:pt>
                <c:pt idx="89">
                  <c:v>27.960174616949161</c:v>
                </c:pt>
                <c:pt idx="90">
                  <c:v>28.274333882308138</c:v>
                </c:pt>
                <c:pt idx="91">
                  <c:v>28.588493147667116</c:v>
                </c:pt>
                <c:pt idx="92">
                  <c:v>28.902652413026097</c:v>
                </c:pt>
                <c:pt idx="93">
                  <c:v>29.216811678385074</c:v>
                </c:pt>
                <c:pt idx="94">
                  <c:v>29.530970943744059</c:v>
                </c:pt>
                <c:pt idx="95">
                  <c:v>29.845130209103036</c:v>
                </c:pt>
                <c:pt idx="96">
                  <c:v>30.159289474462014</c:v>
                </c:pt>
                <c:pt idx="97">
                  <c:v>30.473448739820991</c:v>
                </c:pt>
                <c:pt idx="98">
                  <c:v>30.787608005179969</c:v>
                </c:pt>
                <c:pt idx="99">
                  <c:v>31.101767270538954</c:v>
                </c:pt>
                <c:pt idx="100">
                  <c:v>31.415926535897931</c:v>
                </c:pt>
                <c:pt idx="101">
                  <c:v>31.730085801256912</c:v>
                </c:pt>
                <c:pt idx="102">
                  <c:v>32.044245066615886</c:v>
                </c:pt>
                <c:pt idx="103">
                  <c:v>32.358404331974867</c:v>
                </c:pt>
                <c:pt idx="104">
                  <c:v>32.672563597333848</c:v>
                </c:pt>
                <c:pt idx="105">
                  <c:v>32.986722862692829</c:v>
                </c:pt>
                <c:pt idx="106">
                  <c:v>33.300882128051811</c:v>
                </c:pt>
                <c:pt idx="107">
                  <c:v>33.615041393410785</c:v>
                </c:pt>
                <c:pt idx="108">
                  <c:v>33.929200658769766</c:v>
                </c:pt>
                <c:pt idx="109">
                  <c:v>34.24335992412874</c:v>
                </c:pt>
                <c:pt idx="110">
                  <c:v>34.557519189487728</c:v>
                </c:pt>
                <c:pt idx="111">
                  <c:v>34.871678454846702</c:v>
                </c:pt>
                <c:pt idx="112">
                  <c:v>35.185837720205683</c:v>
                </c:pt>
                <c:pt idx="113">
                  <c:v>35.499996985564664</c:v>
                </c:pt>
                <c:pt idx="114">
                  <c:v>35.814156250923638</c:v>
                </c:pt>
                <c:pt idx="115">
                  <c:v>36.128315516282626</c:v>
                </c:pt>
                <c:pt idx="116">
                  <c:v>36.4424747816416</c:v>
                </c:pt>
                <c:pt idx="117">
                  <c:v>36.756634047000581</c:v>
                </c:pt>
                <c:pt idx="118">
                  <c:v>37.070793312359555</c:v>
                </c:pt>
                <c:pt idx="119">
                  <c:v>37.384952577718536</c:v>
                </c:pt>
                <c:pt idx="120">
                  <c:v>37.699111843077517</c:v>
                </c:pt>
                <c:pt idx="121">
                  <c:v>38.013271108436498</c:v>
                </c:pt>
                <c:pt idx="122">
                  <c:v>38.32743037379548</c:v>
                </c:pt>
                <c:pt idx="123">
                  <c:v>38.641589639154454</c:v>
                </c:pt>
                <c:pt idx="124">
                  <c:v>38.955748904513435</c:v>
                </c:pt>
                <c:pt idx="125">
                  <c:v>39.269908169872409</c:v>
                </c:pt>
                <c:pt idx="126">
                  <c:v>39.584067435231397</c:v>
                </c:pt>
                <c:pt idx="127">
                  <c:v>39.898226700590371</c:v>
                </c:pt>
                <c:pt idx="128">
                  <c:v>40.212385965949352</c:v>
                </c:pt>
                <c:pt idx="129">
                  <c:v>40.526545231308333</c:v>
                </c:pt>
                <c:pt idx="130">
                  <c:v>40.840704496667307</c:v>
                </c:pt>
                <c:pt idx="131">
                  <c:v>41.154863762026295</c:v>
                </c:pt>
                <c:pt idx="132">
                  <c:v>41.469023027385269</c:v>
                </c:pt>
                <c:pt idx="133">
                  <c:v>41.78318229274425</c:v>
                </c:pt>
                <c:pt idx="134">
                  <c:v>42.097341558103224</c:v>
                </c:pt>
                <c:pt idx="135">
                  <c:v>42.411500823462205</c:v>
                </c:pt>
                <c:pt idx="136">
                  <c:v>42.725660088821186</c:v>
                </c:pt>
                <c:pt idx="137">
                  <c:v>43.039819354180167</c:v>
                </c:pt>
                <c:pt idx="138">
                  <c:v>43.353978619539149</c:v>
                </c:pt>
                <c:pt idx="139">
                  <c:v>43.668137884898123</c:v>
                </c:pt>
                <c:pt idx="140">
                  <c:v>43.982297150257104</c:v>
                </c:pt>
                <c:pt idx="141">
                  <c:v>44.296456415616078</c:v>
                </c:pt>
                <c:pt idx="142">
                  <c:v>44.610615680975066</c:v>
                </c:pt>
                <c:pt idx="143">
                  <c:v>44.92477494633404</c:v>
                </c:pt>
                <c:pt idx="144">
                  <c:v>45.238934211693021</c:v>
                </c:pt>
                <c:pt idx="145">
                  <c:v>45.553093477052002</c:v>
                </c:pt>
                <c:pt idx="146">
                  <c:v>45.867252742410976</c:v>
                </c:pt>
                <c:pt idx="147">
                  <c:v>46.181412007769964</c:v>
                </c:pt>
                <c:pt idx="148">
                  <c:v>46.495571273128938</c:v>
                </c:pt>
                <c:pt idx="149">
                  <c:v>46.809730538487919</c:v>
                </c:pt>
                <c:pt idx="150">
                  <c:v>47.123889803846893</c:v>
                </c:pt>
                <c:pt idx="151">
                  <c:v>47.438049069205874</c:v>
                </c:pt>
                <c:pt idx="152">
                  <c:v>47.752208334564855</c:v>
                </c:pt>
                <c:pt idx="153">
                  <c:v>48.066367599923836</c:v>
                </c:pt>
                <c:pt idx="154">
                  <c:v>48.380526865282818</c:v>
                </c:pt>
                <c:pt idx="155">
                  <c:v>48.694686130641792</c:v>
                </c:pt>
                <c:pt idx="156">
                  <c:v>49.008845396000773</c:v>
                </c:pt>
                <c:pt idx="157">
                  <c:v>49.323004661359747</c:v>
                </c:pt>
                <c:pt idx="158">
                  <c:v>49.637163926718735</c:v>
                </c:pt>
                <c:pt idx="159">
                  <c:v>49.951323192077709</c:v>
                </c:pt>
                <c:pt idx="160">
                  <c:v>50.26548245743669</c:v>
                </c:pt>
                <c:pt idx="161">
                  <c:v>50.579641722795671</c:v>
                </c:pt>
                <c:pt idx="162">
                  <c:v>50.893800988154645</c:v>
                </c:pt>
                <c:pt idx="163">
                  <c:v>51.207960253513626</c:v>
                </c:pt>
                <c:pt idx="164">
                  <c:v>51.5221195188726</c:v>
                </c:pt>
                <c:pt idx="165">
                  <c:v>51.836278784231581</c:v>
                </c:pt>
                <c:pt idx="166">
                  <c:v>52.150438049590569</c:v>
                </c:pt>
                <c:pt idx="167">
                  <c:v>52.46459731494955</c:v>
                </c:pt>
                <c:pt idx="168">
                  <c:v>52.778756580308524</c:v>
                </c:pt>
                <c:pt idx="169">
                  <c:v>53.092915845667505</c:v>
                </c:pt>
                <c:pt idx="170">
                  <c:v>53.407075111026487</c:v>
                </c:pt>
              </c:numCache>
            </c:numRef>
          </c:xVal>
          <c:yVal>
            <c:numRef>
              <c:f>Sheet1!$C$2:$C$172</c:f>
              <c:numCache>
                <c:formatCode>General</c:formatCode>
                <c:ptCount val="171"/>
                <c:pt idx="0">
                  <c:v>0</c:v>
                </c:pt>
                <c:pt idx="1">
                  <c:v>0.3090169943749474</c:v>
                </c:pt>
                <c:pt idx="2">
                  <c:v>0.58778525229247314</c:v>
                </c:pt>
                <c:pt idx="3">
                  <c:v>0.80901699437494745</c:v>
                </c:pt>
                <c:pt idx="4">
                  <c:v>0.95105651629515353</c:v>
                </c:pt>
                <c:pt idx="5">
                  <c:v>1</c:v>
                </c:pt>
                <c:pt idx="6">
                  <c:v>0.95105651629515364</c:v>
                </c:pt>
                <c:pt idx="7">
                  <c:v>0.80901699437494745</c:v>
                </c:pt>
                <c:pt idx="8">
                  <c:v>0.58778525229247325</c:v>
                </c:pt>
                <c:pt idx="9">
                  <c:v>0.30901699437494751</c:v>
                </c:pt>
                <c:pt idx="10">
                  <c:v>1.22514845490862E-16</c:v>
                </c:pt>
                <c:pt idx="11">
                  <c:v>-0.3090169943749469</c:v>
                </c:pt>
                <c:pt idx="12">
                  <c:v>-0.58778525229247303</c:v>
                </c:pt>
                <c:pt idx="13">
                  <c:v>-0.80901699437494734</c:v>
                </c:pt>
                <c:pt idx="14">
                  <c:v>-0.95105651629515353</c:v>
                </c:pt>
                <c:pt idx="15">
                  <c:v>-1</c:v>
                </c:pt>
                <c:pt idx="16">
                  <c:v>-0.95105651629515364</c:v>
                </c:pt>
                <c:pt idx="17">
                  <c:v>-0.80901699437494756</c:v>
                </c:pt>
                <c:pt idx="18">
                  <c:v>-0.58778525229247336</c:v>
                </c:pt>
                <c:pt idx="19">
                  <c:v>-0.30901699437494762</c:v>
                </c:pt>
                <c:pt idx="20">
                  <c:v>-2.45029690981724E-16</c:v>
                </c:pt>
                <c:pt idx="21">
                  <c:v>0.30901699437494717</c:v>
                </c:pt>
                <c:pt idx="22">
                  <c:v>0.58778525229247214</c:v>
                </c:pt>
                <c:pt idx="23">
                  <c:v>0.80901699437494723</c:v>
                </c:pt>
                <c:pt idx="24">
                  <c:v>0.95105651629515353</c:v>
                </c:pt>
                <c:pt idx="25">
                  <c:v>1</c:v>
                </c:pt>
                <c:pt idx="26">
                  <c:v>0.95105651629515364</c:v>
                </c:pt>
                <c:pt idx="27">
                  <c:v>0.80901699437494767</c:v>
                </c:pt>
                <c:pt idx="28">
                  <c:v>0.58778525229247336</c:v>
                </c:pt>
                <c:pt idx="29">
                  <c:v>0.30901699437494778</c:v>
                </c:pt>
                <c:pt idx="30">
                  <c:v>3.67544536472586E-16</c:v>
                </c:pt>
                <c:pt idx="31">
                  <c:v>-0.30901699437494706</c:v>
                </c:pt>
                <c:pt idx="32">
                  <c:v>-0.5877852522924728</c:v>
                </c:pt>
                <c:pt idx="33">
                  <c:v>-0.80901699437494723</c:v>
                </c:pt>
                <c:pt idx="34">
                  <c:v>-0.95105651629515342</c:v>
                </c:pt>
                <c:pt idx="35">
                  <c:v>-1</c:v>
                </c:pt>
                <c:pt idx="36">
                  <c:v>-0.95105651629515375</c:v>
                </c:pt>
                <c:pt idx="37">
                  <c:v>-0.80901699437494767</c:v>
                </c:pt>
                <c:pt idx="38">
                  <c:v>-0.58778525229247347</c:v>
                </c:pt>
                <c:pt idx="39">
                  <c:v>-0.3090169943749479</c:v>
                </c:pt>
                <c:pt idx="40">
                  <c:v>-4.90059381963448E-16</c:v>
                </c:pt>
                <c:pt idx="41">
                  <c:v>0.30901699437494523</c:v>
                </c:pt>
                <c:pt idx="42">
                  <c:v>0.58778525229247269</c:v>
                </c:pt>
                <c:pt idx="43">
                  <c:v>0.80901699437494712</c:v>
                </c:pt>
                <c:pt idx="44">
                  <c:v>0.95105651629515287</c:v>
                </c:pt>
                <c:pt idx="45">
                  <c:v>1</c:v>
                </c:pt>
                <c:pt idx="46">
                  <c:v>0.95105651629515375</c:v>
                </c:pt>
                <c:pt idx="47">
                  <c:v>0.80901699437494667</c:v>
                </c:pt>
                <c:pt idx="48">
                  <c:v>0.58778525229247358</c:v>
                </c:pt>
                <c:pt idx="49">
                  <c:v>0.30901699437494967</c:v>
                </c:pt>
                <c:pt idx="50">
                  <c:v>6.1257422745431001E-16</c:v>
                </c:pt>
                <c:pt idx="51">
                  <c:v>-0.30901699437494512</c:v>
                </c:pt>
                <c:pt idx="52">
                  <c:v>-0.58778525229247258</c:v>
                </c:pt>
                <c:pt idx="53">
                  <c:v>-0.80901699437494812</c:v>
                </c:pt>
                <c:pt idx="54">
                  <c:v>-0.95105651629515342</c:v>
                </c:pt>
                <c:pt idx="55">
                  <c:v>-1</c:v>
                </c:pt>
                <c:pt idx="56">
                  <c:v>-0.95105651629515375</c:v>
                </c:pt>
                <c:pt idx="57">
                  <c:v>-0.80901699437494889</c:v>
                </c:pt>
                <c:pt idx="58">
                  <c:v>-0.58778525229247369</c:v>
                </c:pt>
                <c:pt idx="59">
                  <c:v>-0.30901699437494978</c:v>
                </c:pt>
                <c:pt idx="60">
                  <c:v>-7.3508907294517201E-16</c:v>
                </c:pt>
                <c:pt idx="61">
                  <c:v>0.30901699437494839</c:v>
                </c:pt>
                <c:pt idx="62">
                  <c:v>0.58778525229247247</c:v>
                </c:pt>
                <c:pt idx="63">
                  <c:v>0.80901699437494801</c:v>
                </c:pt>
                <c:pt idx="64">
                  <c:v>0.95105651629515331</c:v>
                </c:pt>
                <c:pt idx="65">
                  <c:v>1</c:v>
                </c:pt>
                <c:pt idx="66">
                  <c:v>0.95105651629515386</c:v>
                </c:pt>
                <c:pt idx="67">
                  <c:v>0.80901699437494901</c:v>
                </c:pt>
                <c:pt idx="68">
                  <c:v>0.5877852522924738</c:v>
                </c:pt>
                <c:pt idx="69">
                  <c:v>0.30901699437494656</c:v>
                </c:pt>
                <c:pt idx="70">
                  <c:v>8.5760391843603401E-16</c:v>
                </c:pt>
                <c:pt idx="71">
                  <c:v>-0.30901699437494828</c:v>
                </c:pt>
                <c:pt idx="72">
                  <c:v>-0.58778525229247247</c:v>
                </c:pt>
                <c:pt idx="73">
                  <c:v>-0.8090169943749459</c:v>
                </c:pt>
                <c:pt idx="74">
                  <c:v>-0.95105651629515331</c:v>
                </c:pt>
                <c:pt idx="75">
                  <c:v>-1</c:v>
                </c:pt>
                <c:pt idx="76">
                  <c:v>-0.95105651629515386</c:v>
                </c:pt>
                <c:pt idx="77">
                  <c:v>-0.8090169943749469</c:v>
                </c:pt>
                <c:pt idx="78">
                  <c:v>-0.58778525229247391</c:v>
                </c:pt>
                <c:pt idx="79">
                  <c:v>-0.30901699437494667</c:v>
                </c:pt>
                <c:pt idx="80">
                  <c:v>-9.8011876392689601E-16</c:v>
                </c:pt>
                <c:pt idx="81">
                  <c:v>0.30901699437494479</c:v>
                </c:pt>
                <c:pt idx="82">
                  <c:v>0.58778525229246947</c:v>
                </c:pt>
                <c:pt idx="83">
                  <c:v>0.8090169943749479</c:v>
                </c:pt>
                <c:pt idx="84">
                  <c:v>0.95105651629515331</c:v>
                </c:pt>
                <c:pt idx="85">
                  <c:v>1</c:v>
                </c:pt>
                <c:pt idx="86">
                  <c:v>0.95105651629515386</c:v>
                </c:pt>
                <c:pt idx="87">
                  <c:v>0.80901699437494912</c:v>
                </c:pt>
                <c:pt idx="88">
                  <c:v>0.58778525229247691</c:v>
                </c:pt>
                <c:pt idx="89">
                  <c:v>0.30901699437494679</c:v>
                </c:pt>
                <c:pt idx="90">
                  <c:v>1.102633609417758E-15</c:v>
                </c:pt>
                <c:pt idx="91">
                  <c:v>-0.30901699437494468</c:v>
                </c:pt>
                <c:pt idx="92">
                  <c:v>-0.58778525229247225</c:v>
                </c:pt>
                <c:pt idx="93">
                  <c:v>-0.80901699437494567</c:v>
                </c:pt>
                <c:pt idx="94">
                  <c:v>-0.95105651629515431</c:v>
                </c:pt>
                <c:pt idx="95">
                  <c:v>-1</c:v>
                </c:pt>
                <c:pt idx="96">
                  <c:v>-0.95105651629515398</c:v>
                </c:pt>
                <c:pt idx="97">
                  <c:v>-0.80901699437494912</c:v>
                </c:pt>
                <c:pt idx="98">
                  <c:v>-0.58778525229247702</c:v>
                </c:pt>
                <c:pt idx="99">
                  <c:v>-0.3090169943749469</c:v>
                </c:pt>
                <c:pt idx="100">
                  <c:v>-1.22514845490862E-15</c:v>
                </c:pt>
                <c:pt idx="101">
                  <c:v>0.30901699437494795</c:v>
                </c:pt>
                <c:pt idx="102">
                  <c:v>0.58778525229246925</c:v>
                </c:pt>
                <c:pt idx="103">
                  <c:v>0.80901699437494567</c:v>
                </c:pt>
                <c:pt idx="104">
                  <c:v>0.9510565162951532</c:v>
                </c:pt>
                <c:pt idx="105">
                  <c:v>1</c:v>
                </c:pt>
                <c:pt idx="106">
                  <c:v>0.95105651629515287</c:v>
                </c:pt>
                <c:pt idx="107">
                  <c:v>0.80901699437494923</c:v>
                </c:pt>
                <c:pt idx="108">
                  <c:v>0.58778525229247425</c:v>
                </c:pt>
                <c:pt idx="109">
                  <c:v>0.30901699437495378</c:v>
                </c:pt>
                <c:pt idx="110">
                  <c:v>-2.2050503784010189E-15</c:v>
                </c:pt>
                <c:pt idx="111">
                  <c:v>-0.30901699437494445</c:v>
                </c:pt>
                <c:pt idx="112">
                  <c:v>-0.58778525229247203</c:v>
                </c:pt>
                <c:pt idx="113">
                  <c:v>-0.80901699437494767</c:v>
                </c:pt>
                <c:pt idx="114">
                  <c:v>-0.95105651629515209</c:v>
                </c:pt>
                <c:pt idx="115">
                  <c:v>-1</c:v>
                </c:pt>
                <c:pt idx="116">
                  <c:v>-0.95105651629515398</c:v>
                </c:pt>
                <c:pt idx="117">
                  <c:v>-0.80901699437494723</c:v>
                </c:pt>
                <c:pt idx="118">
                  <c:v>-0.58778525229247713</c:v>
                </c:pt>
                <c:pt idx="119">
                  <c:v>-0.3090169943749505</c:v>
                </c:pt>
                <c:pt idx="120">
                  <c:v>-1.470178145890344E-15</c:v>
                </c:pt>
                <c:pt idx="121">
                  <c:v>0.30901699437494773</c:v>
                </c:pt>
                <c:pt idx="122">
                  <c:v>0.5877852522924748</c:v>
                </c:pt>
                <c:pt idx="123">
                  <c:v>0.80901699437494545</c:v>
                </c:pt>
                <c:pt idx="124">
                  <c:v>0.95105651629515309</c:v>
                </c:pt>
                <c:pt idx="125">
                  <c:v>1</c:v>
                </c:pt>
                <c:pt idx="126">
                  <c:v>0.95105651629515298</c:v>
                </c:pt>
                <c:pt idx="127">
                  <c:v>0.80901699437494934</c:v>
                </c:pt>
                <c:pt idx="128">
                  <c:v>0.58778525229247436</c:v>
                </c:pt>
                <c:pt idx="129">
                  <c:v>0.30901699437494723</c:v>
                </c:pt>
                <c:pt idx="130">
                  <c:v>5.1454066701817069E-15</c:v>
                </c:pt>
                <c:pt idx="131">
                  <c:v>-0.30901699437495095</c:v>
                </c:pt>
                <c:pt idx="132">
                  <c:v>-0.5877852522924718</c:v>
                </c:pt>
                <c:pt idx="133">
                  <c:v>-0.80901699437494756</c:v>
                </c:pt>
                <c:pt idx="134">
                  <c:v>-0.95105651629515198</c:v>
                </c:pt>
                <c:pt idx="135">
                  <c:v>-1</c:v>
                </c:pt>
                <c:pt idx="136">
                  <c:v>-0.95105651629515409</c:v>
                </c:pt>
                <c:pt idx="137">
                  <c:v>-0.80901699437494734</c:v>
                </c:pt>
                <c:pt idx="138">
                  <c:v>-0.58778525229247158</c:v>
                </c:pt>
                <c:pt idx="139">
                  <c:v>-0.30901699437495073</c:v>
                </c:pt>
                <c:pt idx="140">
                  <c:v>-1.715207836872068E-15</c:v>
                </c:pt>
                <c:pt idx="141">
                  <c:v>0.30901699437494073</c:v>
                </c:pt>
                <c:pt idx="142">
                  <c:v>0.58778525229247458</c:v>
                </c:pt>
                <c:pt idx="143">
                  <c:v>0.80901699437494534</c:v>
                </c:pt>
                <c:pt idx="144">
                  <c:v>0.95105651629515298</c:v>
                </c:pt>
                <c:pt idx="145">
                  <c:v>1</c:v>
                </c:pt>
                <c:pt idx="146">
                  <c:v>0.9510565162951552</c:v>
                </c:pt>
                <c:pt idx="147">
                  <c:v>0.80901699437494534</c:v>
                </c:pt>
                <c:pt idx="148">
                  <c:v>0.58778525229247458</c:v>
                </c:pt>
                <c:pt idx="149">
                  <c:v>0.30901699437494745</c:v>
                </c:pt>
                <c:pt idx="150">
                  <c:v>5.3904363611634309E-15</c:v>
                </c:pt>
                <c:pt idx="151">
                  <c:v>-0.30901699437494395</c:v>
                </c:pt>
                <c:pt idx="152">
                  <c:v>-0.58778525229247158</c:v>
                </c:pt>
                <c:pt idx="153">
                  <c:v>-0.80901699437494734</c:v>
                </c:pt>
                <c:pt idx="154">
                  <c:v>-0.95105651629515409</c:v>
                </c:pt>
                <c:pt idx="155">
                  <c:v>-1</c:v>
                </c:pt>
                <c:pt idx="156">
                  <c:v>-0.9510565162951542</c:v>
                </c:pt>
                <c:pt idx="157">
                  <c:v>-0.80901699437495167</c:v>
                </c:pt>
                <c:pt idx="158">
                  <c:v>-0.5877852522924718</c:v>
                </c:pt>
                <c:pt idx="159">
                  <c:v>-0.30901699437495095</c:v>
                </c:pt>
                <c:pt idx="160">
                  <c:v>-1.960237527853792E-15</c:v>
                </c:pt>
                <c:pt idx="161">
                  <c:v>0.30901699437494723</c:v>
                </c:pt>
                <c:pt idx="162">
                  <c:v>0.5877852522924687</c:v>
                </c:pt>
                <c:pt idx="163">
                  <c:v>0.80901699437494523</c:v>
                </c:pt>
                <c:pt idx="164">
                  <c:v>0.95105651629515076</c:v>
                </c:pt>
                <c:pt idx="165">
                  <c:v>1</c:v>
                </c:pt>
                <c:pt idx="166">
                  <c:v>0.95105651629515309</c:v>
                </c:pt>
                <c:pt idx="167">
                  <c:v>0.80901699437494545</c:v>
                </c:pt>
                <c:pt idx="168">
                  <c:v>0.5877852522924748</c:v>
                </c:pt>
                <c:pt idx="169">
                  <c:v>0.30901699437494773</c:v>
                </c:pt>
                <c:pt idx="170">
                  <c:v>-1.4699613054558469E-15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A4B-4167-A874-091F68F0BB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0168600"/>
        <c:axId val="275227056"/>
      </c:scatterChart>
      <c:valAx>
        <c:axId val="27016860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227056"/>
        <c:crosses val="autoZero"/>
        <c:crossBetween val="midCat"/>
      </c:valAx>
      <c:valAx>
        <c:axId val="275227056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0168600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961316126165194E-3"/>
          <c:y val="6.2628102937827376E-2"/>
          <c:w val="0.98748346957864896"/>
          <c:h val="0.8747437941243452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Y-Values</c:v>
                </c:pt>
              </c:strCache>
            </c:strRef>
          </c:tx>
          <c:spPr>
            <a:ln w="41275" cap="rnd">
              <a:solidFill>
                <a:srgbClr val="00800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Sheet1!$B$2:$B$122</c:f>
              <c:numCache>
                <c:formatCode>General</c:formatCode>
                <c:ptCount val="121"/>
                <c:pt idx="0">
                  <c:v>0</c:v>
                </c:pt>
                <c:pt idx="1">
                  <c:v>0.31415926535897931</c:v>
                </c:pt>
                <c:pt idx="2">
                  <c:v>0.62831853071795862</c:v>
                </c:pt>
                <c:pt idx="3">
                  <c:v>0.94247779607693793</c:v>
                </c:pt>
                <c:pt idx="4">
                  <c:v>1.2566370614359172</c:v>
                </c:pt>
                <c:pt idx="5">
                  <c:v>1.5707963267948966</c:v>
                </c:pt>
                <c:pt idx="6">
                  <c:v>1.8849555921538759</c:v>
                </c:pt>
                <c:pt idx="7">
                  <c:v>2.1991148575128552</c:v>
                </c:pt>
                <c:pt idx="8">
                  <c:v>2.5132741228718345</c:v>
                </c:pt>
                <c:pt idx="9">
                  <c:v>2.8274333882308138</c:v>
                </c:pt>
                <c:pt idx="10">
                  <c:v>3.1415926535897931</c:v>
                </c:pt>
                <c:pt idx="11">
                  <c:v>3.455751918948772</c:v>
                </c:pt>
                <c:pt idx="12">
                  <c:v>3.7699111843077517</c:v>
                </c:pt>
                <c:pt idx="13">
                  <c:v>4.0840704496667311</c:v>
                </c:pt>
                <c:pt idx="14">
                  <c:v>4.3982297150257104</c:v>
                </c:pt>
                <c:pt idx="15">
                  <c:v>4.7123889803846897</c:v>
                </c:pt>
                <c:pt idx="16">
                  <c:v>5.026548245743669</c:v>
                </c:pt>
                <c:pt idx="17">
                  <c:v>5.3407075111026483</c:v>
                </c:pt>
                <c:pt idx="18">
                  <c:v>5.6548667764616276</c:v>
                </c:pt>
                <c:pt idx="19">
                  <c:v>5.9690260418206069</c:v>
                </c:pt>
                <c:pt idx="20">
                  <c:v>6.2831853071795862</c:v>
                </c:pt>
                <c:pt idx="21">
                  <c:v>6.5973445725385655</c:v>
                </c:pt>
                <c:pt idx="22">
                  <c:v>6.911503837897544</c:v>
                </c:pt>
                <c:pt idx="23">
                  <c:v>7.2256631032565242</c:v>
                </c:pt>
                <c:pt idx="24">
                  <c:v>7.5398223686155035</c:v>
                </c:pt>
                <c:pt idx="25">
                  <c:v>7.8539816339744828</c:v>
                </c:pt>
                <c:pt idx="26">
                  <c:v>8.1681408993334621</c:v>
                </c:pt>
                <c:pt idx="27">
                  <c:v>8.4823001646924414</c:v>
                </c:pt>
                <c:pt idx="28">
                  <c:v>8.7964594300514207</c:v>
                </c:pt>
                <c:pt idx="29">
                  <c:v>9.1106186954104</c:v>
                </c:pt>
                <c:pt idx="30">
                  <c:v>9.4247779607693793</c:v>
                </c:pt>
                <c:pt idx="31">
                  <c:v>9.7389372261283587</c:v>
                </c:pt>
                <c:pt idx="32">
                  <c:v>10.053096491487338</c:v>
                </c:pt>
                <c:pt idx="33">
                  <c:v>10.367255756846317</c:v>
                </c:pt>
                <c:pt idx="34">
                  <c:v>10.681415022205297</c:v>
                </c:pt>
                <c:pt idx="35">
                  <c:v>10.995574287564276</c:v>
                </c:pt>
                <c:pt idx="36">
                  <c:v>11.309733552923255</c:v>
                </c:pt>
                <c:pt idx="37">
                  <c:v>11.623892818282235</c:v>
                </c:pt>
                <c:pt idx="38">
                  <c:v>11.938052083641214</c:v>
                </c:pt>
                <c:pt idx="39">
                  <c:v>12.252211349000193</c:v>
                </c:pt>
                <c:pt idx="40">
                  <c:v>12.566370614359172</c:v>
                </c:pt>
                <c:pt idx="41">
                  <c:v>12.88052987971815</c:v>
                </c:pt>
                <c:pt idx="42">
                  <c:v>13.194689145077131</c:v>
                </c:pt>
                <c:pt idx="43">
                  <c:v>13.50884841043611</c:v>
                </c:pt>
                <c:pt idx="44">
                  <c:v>13.823007675795088</c:v>
                </c:pt>
                <c:pt idx="45">
                  <c:v>14.137166941154069</c:v>
                </c:pt>
                <c:pt idx="46">
                  <c:v>14.451326206513048</c:v>
                </c:pt>
                <c:pt idx="47">
                  <c:v>14.765485471872029</c:v>
                </c:pt>
                <c:pt idx="48">
                  <c:v>15.079644737231007</c:v>
                </c:pt>
                <c:pt idx="49">
                  <c:v>15.393804002589984</c:v>
                </c:pt>
                <c:pt idx="50">
                  <c:v>15.707963267948966</c:v>
                </c:pt>
                <c:pt idx="51">
                  <c:v>16.022122533307943</c:v>
                </c:pt>
                <c:pt idx="52">
                  <c:v>16.336281798666924</c:v>
                </c:pt>
                <c:pt idx="53">
                  <c:v>16.650441064025905</c:v>
                </c:pt>
                <c:pt idx="54">
                  <c:v>16.964600329384883</c:v>
                </c:pt>
                <c:pt idx="55">
                  <c:v>17.278759594743864</c:v>
                </c:pt>
                <c:pt idx="56">
                  <c:v>17.592918860102841</c:v>
                </c:pt>
                <c:pt idx="57">
                  <c:v>17.907078125461819</c:v>
                </c:pt>
                <c:pt idx="58">
                  <c:v>18.2212373908208</c:v>
                </c:pt>
                <c:pt idx="59">
                  <c:v>18.535396656179778</c:v>
                </c:pt>
                <c:pt idx="60">
                  <c:v>18.849555921538759</c:v>
                </c:pt>
                <c:pt idx="61">
                  <c:v>19.16371518689774</c:v>
                </c:pt>
                <c:pt idx="62">
                  <c:v>19.477874452256717</c:v>
                </c:pt>
                <c:pt idx="63">
                  <c:v>19.792033717615698</c:v>
                </c:pt>
                <c:pt idx="64">
                  <c:v>20.106192982974676</c:v>
                </c:pt>
                <c:pt idx="65">
                  <c:v>20.420352248333653</c:v>
                </c:pt>
                <c:pt idx="66">
                  <c:v>20.734511513692635</c:v>
                </c:pt>
                <c:pt idx="67">
                  <c:v>21.048670779051612</c:v>
                </c:pt>
                <c:pt idx="68">
                  <c:v>21.362830044410593</c:v>
                </c:pt>
                <c:pt idx="69">
                  <c:v>21.676989309769574</c:v>
                </c:pt>
                <c:pt idx="70">
                  <c:v>21.991148575128552</c:v>
                </c:pt>
                <c:pt idx="71">
                  <c:v>22.305307840487533</c:v>
                </c:pt>
                <c:pt idx="72">
                  <c:v>22.61946710584651</c:v>
                </c:pt>
                <c:pt idx="73">
                  <c:v>22.933626371205488</c:v>
                </c:pt>
                <c:pt idx="74">
                  <c:v>23.247785636564469</c:v>
                </c:pt>
                <c:pt idx="75">
                  <c:v>23.561944901923447</c:v>
                </c:pt>
                <c:pt idx="76">
                  <c:v>23.876104167282428</c:v>
                </c:pt>
                <c:pt idx="77">
                  <c:v>24.190263432641409</c:v>
                </c:pt>
                <c:pt idx="78">
                  <c:v>24.504422698000386</c:v>
                </c:pt>
                <c:pt idx="79">
                  <c:v>24.818581963359367</c:v>
                </c:pt>
                <c:pt idx="80">
                  <c:v>25.132741228718345</c:v>
                </c:pt>
                <c:pt idx="81">
                  <c:v>25.446900494077322</c:v>
                </c:pt>
                <c:pt idx="82">
                  <c:v>25.7610597594363</c:v>
                </c:pt>
                <c:pt idx="83">
                  <c:v>26.075219024795285</c:v>
                </c:pt>
                <c:pt idx="84">
                  <c:v>26.389378290154262</c:v>
                </c:pt>
                <c:pt idx="85">
                  <c:v>26.703537555513243</c:v>
                </c:pt>
                <c:pt idx="86">
                  <c:v>27.017696820872221</c:v>
                </c:pt>
                <c:pt idx="87">
                  <c:v>27.331856086231198</c:v>
                </c:pt>
                <c:pt idx="88">
                  <c:v>27.646015351590176</c:v>
                </c:pt>
                <c:pt idx="89">
                  <c:v>27.960174616949161</c:v>
                </c:pt>
                <c:pt idx="90">
                  <c:v>28.274333882308138</c:v>
                </c:pt>
                <c:pt idx="91">
                  <c:v>28.588493147667116</c:v>
                </c:pt>
                <c:pt idx="92">
                  <c:v>28.902652413026097</c:v>
                </c:pt>
                <c:pt idx="93">
                  <c:v>29.216811678385074</c:v>
                </c:pt>
                <c:pt idx="94">
                  <c:v>29.530970943744059</c:v>
                </c:pt>
                <c:pt idx="95">
                  <c:v>29.845130209103036</c:v>
                </c:pt>
                <c:pt idx="96">
                  <c:v>30.159289474462014</c:v>
                </c:pt>
                <c:pt idx="97">
                  <c:v>30.473448739820991</c:v>
                </c:pt>
                <c:pt idx="98">
                  <c:v>30.787608005179969</c:v>
                </c:pt>
                <c:pt idx="99">
                  <c:v>31.101767270538954</c:v>
                </c:pt>
                <c:pt idx="100">
                  <c:v>31.415926535897931</c:v>
                </c:pt>
                <c:pt idx="101">
                  <c:v>31.730085801256912</c:v>
                </c:pt>
                <c:pt idx="102">
                  <c:v>32.044245066615886</c:v>
                </c:pt>
                <c:pt idx="103">
                  <c:v>32.358404331974867</c:v>
                </c:pt>
                <c:pt idx="104">
                  <c:v>32.672563597333848</c:v>
                </c:pt>
                <c:pt idx="105">
                  <c:v>32.986722862692829</c:v>
                </c:pt>
                <c:pt idx="106">
                  <c:v>33.300882128051811</c:v>
                </c:pt>
                <c:pt idx="107">
                  <c:v>33.615041393410785</c:v>
                </c:pt>
                <c:pt idx="108">
                  <c:v>33.929200658769766</c:v>
                </c:pt>
                <c:pt idx="109">
                  <c:v>34.24335992412874</c:v>
                </c:pt>
                <c:pt idx="110">
                  <c:v>34.557519189487728</c:v>
                </c:pt>
                <c:pt idx="111">
                  <c:v>34.871678454846702</c:v>
                </c:pt>
                <c:pt idx="112">
                  <c:v>35.185837720205683</c:v>
                </c:pt>
                <c:pt idx="113">
                  <c:v>35.499996985564664</c:v>
                </c:pt>
                <c:pt idx="114">
                  <c:v>35.814156250923638</c:v>
                </c:pt>
                <c:pt idx="115">
                  <c:v>36.128315516282626</c:v>
                </c:pt>
                <c:pt idx="116">
                  <c:v>36.4424747816416</c:v>
                </c:pt>
                <c:pt idx="117">
                  <c:v>36.756634047000581</c:v>
                </c:pt>
                <c:pt idx="118">
                  <c:v>37.070793312359555</c:v>
                </c:pt>
                <c:pt idx="119">
                  <c:v>37.384952577718536</c:v>
                </c:pt>
                <c:pt idx="120">
                  <c:v>37.699111843077517</c:v>
                </c:pt>
              </c:numCache>
            </c:numRef>
          </c:xVal>
          <c:yVal>
            <c:numRef>
              <c:f>Sheet1!$C$2:$C$122</c:f>
              <c:numCache>
                <c:formatCode>General</c:formatCode>
                <c:ptCount val="121"/>
                <c:pt idx="0">
                  <c:v>0</c:v>
                </c:pt>
                <c:pt idx="1">
                  <c:v>0.3090169943749474</c:v>
                </c:pt>
                <c:pt idx="2">
                  <c:v>0.58778525229247314</c:v>
                </c:pt>
                <c:pt idx="3">
                  <c:v>0.80901699437494745</c:v>
                </c:pt>
                <c:pt idx="4">
                  <c:v>0.95105651629515353</c:v>
                </c:pt>
                <c:pt idx="5">
                  <c:v>1</c:v>
                </c:pt>
                <c:pt idx="6">
                  <c:v>0.95105651629515364</c:v>
                </c:pt>
                <c:pt idx="7">
                  <c:v>0.80901699437494745</c:v>
                </c:pt>
                <c:pt idx="8">
                  <c:v>0.58778525229247325</c:v>
                </c:pt>
                <c:pt idx="9">
                  <c:v>0.30901699437494751</c:v>
                </c:pt>
                <c:pt idx="10">
                  <c:v>1.22514845490862E-16</c:v>
                </c:pt>
                <c:pt idx="11">
                  <c:v>-0.3090169943749469</c:v>
                </c:pt>
                <c:pt idx="12">
                  <c:v>-0.58778525229247303</c:v>
                </c:pt>
                <c:pt idx="13">
                  <c:v>-0.80901699437494734</c:v>
                </c:pt>
                <c:pt idx="14">
                  <c:v>-0.95105651629515353</c:v>
                </c:pt>
                <c:pt idx="15">
                  <c:v>-1</c:v>
                </c:pt>
                <c:pt idx="16">
                  <c:v>-0.95105651629515364</c:v>
                </c:pt>
                <c:pt idx="17">
                  <c:v>-0.80901699437494756</c:v>
                </c:pt>
                <c:pt idx="18">
                  <c:v>-0.58778525229247336</c:v>
                </c:pt>
                <c:pt idx="19">
                  <c:v>-0.30901699437494762</c:v>
                </c:pt>
                <c:pt idx="20">
                  <c:v>-2.45029690981724E-16</c:v>
                </c:pt>
                <c:pt idx="21">
                  <c:v>0.30901699437494717</c:v>
                </c:pt>
                <c:pt idx="22">
                  <c:v>0.58778525229247214</c:v>
                </c:pt>
                <c:pt idx="23">
                  <c:v>0.80901699437494723</c:v>
                </c:pt>
                <c:pt idx="24">
                  <c:v>0.95105651629515353</c:v>
                </c:pt>
                <c:pt idx="25">
                  <c:v>1</c:v>
                </c:pt>
                <c:pt idx="26">
                  <c:v>0.95105651629515364</c:v>
                </c:pt>
                <c:pt idx="27">
                  <c:v>0.80901699437494767</c:v>
                </c:pt>
                <c:pt idx="28">
                  <c:v>0.58778525229247336</c:v>
                </c:pt>
                <c:pt idx="29">
                  <c:v>0.30901699437494778</c:v>
                </c:pt>
                <c:pt idx="30">
                  <c:v>3.67544536472586E-16</c:v>
                </c:pt>
                <c:pt idx="31">
                  <c:v>-0.30901699437494706</c:v>
                </c:pt>
                <c:pt idx="32">
                  <c:v>-0.5877852522924728</c:v>
                </c:pt>
                <c:pt idx="33">
                  <c:v>-0.80901699437494723</c:v>
                </c:pt>
                <c:pt idx="34">
                  <c:v>-0.95105651629515342</c:v>
                </c:pt>
                <c:pt idx="35">
                  <c:v>-1</c:v>
                </c:pt>
                <c:pt idx="36">
                  <c:v>-0.95105651629515375</c:v>
                </c:pt>
                <c:pt idx="37">
                  <c:v>-0.80901699437494767</c:v>
                </c:pt>
                <c:pt idx="38">
                  <c:v>-0.58778525229247347</c:v>
                </c:pt>
                <c:pt idx="39">
                  <c:v>-0.3090169943749479</c:v>
                </c:pt>
                <c:pt idx="40">
                  <c:v>-4.90059381963448E-16</c:v>
                </c:pt>
                <c:pt idx="41">
                  <c:v>0.30901699437494523</c:v>
                </c:pt>
                <c:pt idx="42">
                  <c:v>0.58778525229247269</c:v>
                </c:pt>
                <c:pt idx="43">
                  <c:v>0.80901699437494712</c:v>
                </c:pt>
                <c:pt idx="44">
                  <c:v>0.95105651629515287</c:v>
                </c:pt>
                <c:pt idx="45">
                  <c:v>1</c:v>
                </c:pt>
                <c:pt idx="46">
                  <c:v>0.95105651629515375</c:v>
                </c:pt>
                <c:pt idx="47">
                  <c:v>0.80901699437494667</c:v>
                </c:pt>
                <c:pt idx="48">
                  <c:v>0.58778525229247358</c:v>
                </c:pt>
                <c:pt idx="49">
                  <c:v>0.30901699437494967</c:v>
                </c:pt>
                <c:pt idx="50">
                  <c:v>6.1257422745431001E-16</c:v>
                </c:pt>
                <c:pt idx="51">
                  <c:v>-0.30901699437494512</c:v>
                </c:pt>
                <c:pt idx="52">
                  <c:v>-0.58778525229247258</c:v>
                </c:pt>
                <c:pt idx="53">
                  <c:v>-0.80901699437494812</c:v>
                </c:pt>
                <c:pt idx="54">
                  <c:v>-0.95105651629515342</c:v>
                </c:pt>
                <c:pt idx="55">
                  <c:v>-1</c:v>
                </c:pt>
                <c:pt idx="56">
                  <c:v>-0.95105651629515375</c:v>
                </c:pt>
                <c:pt idx="57">
                  <c:v>-0.80901699437494889</c:v>
                </c:pt>
                <c:pt idx="58">
                  <c:v>-0.58778525229247369</c:v>
                </c:pt>
                <c:pt idx="59">
                  <c:v>-0.30901699437494978</c:v>
                </c:pt>
                <c:pt idx="60">
                  <c:v>-7.3508907294517201E-16</c:v>
                </c:pt>
                <c:pt idx="61">
                  <c:v>0.30901699437494839</c:v>
                </c:pt>
                <c:pt idx="62">
                  <c:v>0.58778525229247247</c:v>
                </c:pt>
                <c:pt idx="63">
                  <c:v>0.80901699437494801</c:v>
                </c:pt>
                <c:pt idx="64">
                  <c:v>0.95105651629515331</c:v>
                </c:pt>
                <c:pt idx="65">
                  <c:v>1</c:v>
                </c:pt>
                <c:pt idx="66">
                  <c:v>0.95105651629515386</c:v>
                </c:pt>
                <c:pt idx="67">
                  <c:v>0.80901699437494901</c:v>
                </c:pt>
                <c:pt idx="68">
                  <c:v>0.5877852522924738</c:v>
                </c:pt>
                <c:pt idx="69">
                  <c:v>0.30901699437494656</c:v>
                </c:pt>
                <c:pt idx="70">
                  <c:v>8.5760391843603401E-16</c:v>
                </c:pt>
                <c:pt idx="71">
                  <c:v>-0.30901699437494828</c:v>
                </c:pt>
                <c:pt idx="72">
                  <c:v>-0.58778525229247247</c:v>
                </c:pt>
                <c:pt idx="73">
                  <c:v>-0.8090169943749459</c:v>
                </c:pt>
                <c:pt idx="74">
                  <c:v>-0.95105651629515331</c:v>
                </c:pt>
                <c:pt idx="75">
                  <c:v>-1</c:v>
                </c:pt>
                <c:pt idx="76">
                  <c:v>-0.95105651629515386</c:v>
                </c:pt>
                <c:pt idx="77">
                  <c:v>-0.8090169943749469</c:v>
                </c:pt>
                <c:pt idx="78">
                  <c:v>-0.58778525229247391</c:v>
                </c:pt>
                <c:pt idx="79">
                  <c:v>-0.30901699437494667</c:v>
                </c:pt>
                <c:pt idx="80">
                  <c:v>-9.8011876392689601E-16</c:v>
                </c:pt>
                <c:pt idx="81">
                  <c:v>0.30901699437494479</c:v>
                </c:pt>
                <c:pt idx="82">
                  <c:v>0.58778525229246947</c:v>
                </c:pt>
                <c:pt idx="83">
                  <c:v>0.8090169943749479</c:v>
                </c:pt>
                <c:pt idx="84">
                  <c:v>0.95105651629515331</c:v>
                </c:pt>
                <c:pt idx="85">
                  <c:v>1</c:v>
                </c:pt>
                <c:pt idx="86">
                  <c:v>0.95105651629515386</c:v>
                </c:pt>
                <c:pt idx="87">
                  <c:v>0.80901699437494912</c:v>
                </c:pt>
                <c:pt idx="88">
                  <c:v>0.58778525229247691</c:v>
                </c:pt>
                <c:pt idx="89">
                  <c:v>0.30901699437494679</c:v>
                </c:pt>
                <c:pt idx="90">
                  <c:v>1.102633609417758E-15</c:v>
                </c:pt>
                <c:pt idx="91">
                  <c:v>-0.30901699437494468</c:v>
                </c:pt>
                <c:pt idx="92">
                  <c:v>-0.58778525229247225</c:v>
                </c:pt>
                <c:pt idx="93">
                  <c:v>-0.80901699437494567</c:v>
                </c:pt>
                <c:pt idx="94">
                  <c:v>-0.95105651629515431</c:v>
                </c:pt>
                <c:pt idx="95">
                  <c:v>-1</c:v>
                </c:pt>
                <c:pt idx="96">
                  <c:v>-0.95105651629515398</c:v>
                </c:pt>
                <c:pt idx="97">
                  <c:v>-0.80901699437494912</c:v>
                </c:pt>
                <c:pt idx="98">
                  <c:v>-0.58778525229247702</c:v>
                </c:pt>
                <c:pt idx="99">
                  <c:v>-0.3090169943749469</c:v>
                </c:pt>
                <c:pt idx="100">
                  <c:v>-1.22514845490862E-15</c:v>
                </c:pt>
                <c:pt idx="101">
                  <c:v>0.30901699437494795</c:v>
                </c:pt>
                <c:pt idx="102">
                  <c:v>0.58778525229246925</c:v>
                </c:pt>
                <c:pt idx="103">
                  <c:v>0.80901699437494567</c:v>
                </c:pt>
                <c:pt idx="104">
                  <c:v>0.9510565162951532</c:v>
                </c:pt>
                <c:pt idx="105">
                  <c:v>1</c:v>
                </c:pt>
                <c:pt idx="106">
                  <c:v>0.95105651629515287</c:v>
                </c:pt>
                <c:pt idx="107">
                  <c:v>0.80901699437494923</c:v>
                </c:pt>
                <c:pt idx="108">
                  <c:v>0.58778525229247425</c:v>
                </c:pt>
                <c:pt idx="109">
                  <c:v>0.30901699437495378</c:v>
                </c:pt>
                <c:pt idx="110">
                  <c:v>-2.2050503784010189E-15</c:v>
                </c:pt>
                <c:pt idx="111">
                  <c:v>-0.30901699437494445</c:v>
                </c:pt>
                <c:pt idx="112">
                  <c:v>-0.58778525229247203</c:v>
                </c:pt>
                <c:pt idx="113">
                  <c:v>-0.80901699437494767</c:v>
                </c:pt>
                <c:pt idx="114">
                  <c:v>-0.95105651629515209</c:v>
                </c:pt>
                <c:pt idx="115">
                  <c:v>-1</c:v>
                </c:pt>
                <c:pt idx="116">
                  <c:v>-0.95105651629515398</c:v>
                </c:pt>
                <c:pt idx="117">
                  <c:v>-0.80901699437494723</c:v>
                </c:pt>
                <c:pt idx="118">
                  <c:v>-0.58778525229247713</c:v>
                </c:pt>
                <c:pt idx="119">
                  <c:v>-0.3090169943749505</c:v>
                </c:pt>
                <c:pt idx="120">
                  <c:v>-1.470178145890344E-15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2D45-467A-ADB4-E7FC7CB8ED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5227840"/>
        <c:axId val="275228232"/>
      </c:scatterChart>
      <c:valAx>
        <c:axId val="275227840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228232"/>
        <c:crosses val="autoZero"/>
        <c:crossBetween val="midCat"/>
      </c:valAx>
      <c:valAx>
        <c:axId val="275228232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75227840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'Couple pour PPT'!$C$27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PPT'!$B$28:$B$456</c:f>
              <c:numCache>
                <c:formatCode>General</c:formatCode>
                <c:ptCount val="429"/>
                <c:pt idx="0">
                  <c:v>-0.30000000000000004</c:v>
                </c:pt>
                <c:pt idx="1">
                  <c:v>-0.29000000000000004</c:v>
                </c:pt>
                <c:pt idx="2">
                  <c:v>-0.28000000000000003</c:v>
                </c:pt>
                <c:pt idx="3">
                  <c:v>-0.27</c:v>
                </c:pt>
                <c:pt idx="4">
                  <c:v>-0.26</c:v>
                </c:pt>
                <c:pt idx="5">
                  <c:v>-0.25</c:v>
                </c:pt>
                <c:pt idx="6">
                  <c:v>-0.24</c:v>
                </c:pt>
                <c:pt idx="7">
                  <c:v>-0.22999999999999998</c:v>
                </c:pt>
                <c:pt idx="8">
                  <c:v>-0.21999999999999997</c:v>
                </c:pt>
                <c:pt idx="9">
                  <c:v>-0.20999999999999996</c:v>
                </c:pt>
                <c:pt idx="10">
                  <c:v>-0.19999999999999996</c:v>
                </c:pt>
                <c:pt idx="11">
                  <c:v>-0.18999999999999995</c:v>
                </c:pt>
                <c:pt idx="12">
                  <c:v>-0.17999999999999994</c:v>
                </c:pt>
                <c:pt idx="13">
                  <c:v>-0.16999999999999993</c:v>
                </c:pt>
                <c:pt idx="14">
                  <c:v>-0.15999999999999992</c:v>
                </c:pt>
                <c:pt idx="15">
                  <c:v>-0.14999999999999991</c:v>
                </c:pt>
                <c:pt idx="16">
                  <c:v>-0.1399999999999999</c:v>
                </c:pt>
                <c:pt idx="17">
                  <c:v>-0.12999999999999989</c:v>
                </c:pt>
                <c:pt idx="18">
                  <c:v>-0.12000000000000011</c:v>
                </c:pt>
                <c:pt idx="19">
                  <c:v>-0.1100000000000001</c:v>
                </c:pt>
                <c:pt idx="20">
                  <c:v>-0.10000000000000009</c:v>
                </c:pt>
                <c:pt idx="21">
                  <c:v>-9.000000000000008E-2</c:v>
                </c:pt>
                <c:pt idx="22">
                  <c:v>-8.0000000000000071E-2</c:v>
                </c:pt>
                <c:pt idx="23">
                  <c:v>-7.0000000000000062E-2</c:v>
                </c:pt>
                <c:pt idx="24">
                  <c:v>-6.0000000000000053E-2</c:v>
                </c:pt>
                <c:pt idx="25">
                  <c:v>-5.0000000000000044E-2</c:v>
                </c:pt>
                <c:pt idx="26">
                  <c:v>-4.0000000000000036E-2</c:v>
                </c:pt>
                <c:pt idx="27">
                  <c:v>-3.0000000000000027E-2</c:v>
                </c:pt>
                <c:pt idx="28">
                  <c:v>-2.0000000000000018E-2</c:v>
                </c:pt>
                <c:pt idx="29">
                  <c:v>-1.0000000000000009E-2</c:v>
                </c:pt>
                <c:pt idx="30">
                  <c:v>0</c:v>
                </c:pt>
                <c:pt idx="31">
                  <c:v>1.0000000000000009E-2</c:v>
                </c:pt>
                <c:pt idx="32">
                  <c:v>2.0000000000000018E-2</c:v>
                </c:pt>
                <c:pt idx="33">
                  <c:v>3.0000000000000027E-2</c:v>
                </c:pt>
                <c:pt idx="34">
                  <c:v>4.0000000000000036E-2</c:v>
                </c:pt>
                <c:pt idx="35">
                  <c:v>5.0000000000000044E-2</c:v>
                </c:pt>
                <c:pt idx="36">
                  <c:v>6.0000000000000053E-2</c:v>
                </c:pt>
                <c:pt idx="37">
                  <c:v>6.9999999999999951E-2</c:v>
                </c:pt>
                <c:pt idx="38">
                  <c:v>7.999999999999996E-2</c:v>
                </c:pt>
                <c:pt idx="39">
                  <c:v>8.9999999999999969E-2</c:v>
                </c:pt>
                <c:pt idx="40">
                  <c:v>9.9999999999999978E-2</c:v>
                </c:pt>
                <c:pt idx="41">
                  <c:v>0.10999999999999999</c:v>
                </c:pt>
                <c:pt idx="42">
                  <c:v>0.12</c:v>
                </c:pt>
                <c:pt idx="43">
                  <c:v>0.13</c:v>
                </c:pt>
                <c:pt idx="44">
                  <c:v>0.14000000000000001</c:v>
                </c:pt>
                <c:pt idx="45">
                  <c:v>0.15000000000000002</c:v>
                </c:pt>
                <c:pt idx="46">
                  <c:v>0.16000000000000003</c:v>
                </c:pt>
                <c:pt idx="47">
                  <c:v>0.17000000000000004</c:v>
                </c:pt>
                <c:pt idx="48">
                  <c:v>0.18000000000000005</c:v>
                </c:pt>
                <c:pt idx="49">
                  <c:v>0.18999999999999995</c:v>
                </c:pt>
                <c:pt idx="50">
                  <c:v>0.19999999999999996</c:v>
                </c:pt>
                <c:pt idx="51">
                  <c:v>0.20999999999999996</c:v>
                </c:pt>
                <c:pt idx="52">
                  <c:v>0.21999999999999997</c:v>
                </c:pt>
                <c:pt idx="53">
                  <c:v>0.22999999999999998</c:v>
                </c:pt>
                <c:pt idx="54">
                  <c:v>0.24</c:v>
                </c:pt>
                <c:pt idx="55">
                  <c:v>0.25</c:v>
                </c:pt>
                <c:pt idx="56">
                  <c:v>0.26</c:v>
                </c:pt>
                <c:pt idx="57">
                  <c:v>0.27</c:v>
                </c:pt>
                <c:pt idx="58">
                  <c:v>0.28000000000000003</c:v>
                </c:pt>
                <c:pt idx="59">
                  <c:v>0.29000000000000004</c:v>
                </c:pt>
                <c:pt idx="60">
                  <c:v>0.30000000000000004</c:v>
                </c:pt>
                <c:pt idx="61">
                  <c:v>0.31000000000000005</c:v>
                </c:pt>
                <c:pt idx="62">
                  <c:v>0.31999999999999995</c:v>
                </c:pt>
                <c:pt idx="63">
                  <c:v>0.32999999999999996</c:v>
                </c:pt>
                <c:pt idx="64">
                  <c:v>0.33999999999999997</c:v>
                </c:pt>
                <c:pt idx="65">
                  <c:v>0.35</c:v>
                </c:pt>
                <c:pt idx="66">
                  <c:v>0.36</c:v>
                </c:pt>
                <c:pt idx="67">
                  <c:v>0.37</c:v>
                </c:pt>
                <c:pt idx="68">
                  <c:v>0.38</c:v>
                </c:pt>
                <c:pt idx="69">
                  <c:v>0.39</c:v>
                </c:pt>
                <c:pt idx="70">
                  <c:v>0.4</c:v>
                </c:pt>
                <c:pt idx="71">
                  <c:v>0.41000000000000003</c:v>
                </c:pt>
                <c:pt idx="72">
                  <c:v>0.42000000000000004</c:v>
                </c:pt>
                <c:pt idx="73">
                  <c:v>0.43000000000000005</c:v>
                </c:pt>
                <c:pt idx="74">
                  <c:v>0.43999999999999995</c:v>
                </c:pt>
                <c:pt idx="75">
                  <c:v>0.44999999999999996</c:v>
                </c:pt>
                <c:pt idx="76">
                  <c:v>0.45999999999999996</c:v>
                </c:pt>
                <c:pt idx="77">
                  <c:v>0.47</c:v>
                </c:pt>
                <c:pt idx="78">
                  <c:v>0.48</c:v>
                </c:pt>
                <c:pt idx="79">
                  <c:v>0.49</c:v>
                </c:pt>
                <c:pt idx="80">
                  <c:v>0.5</c:v>
                </c:pt>
                <c:pt idx="81">
                  <c:v>0.51</c:v>
                </c:pt>
                <c:pt idx="82">
                  <c:v>0.52</c:v>
                </c:pt>
                <c:pt idx="83">
                  <c:v>0.53</c:v>
                </c:pt>
                <c:pt idx="84">
                  <c:v>0.54</c:v>
                </c:pt>
                <c:pt idx="85">
                  <c:v>0.55000000000000004</c:v>
                </c:pt>
                <c:pt idx="86">
                  <c:v>0.56000000000000005</c:v>
                </c:pt>
                <c:pt idx="87">
                  <c:v>0.57000000000000095</c:v>
                </c:pt>
                <c:pt idx="88">
                  <c:v>0.58000000000000096</c:v>
                </c:pt>
                <c:pt idx="89">
                  <c:v>0.59000000000000097</c:v>
                </c:pt>
                <c:pt idx="90">
                  <c:v>0.60000000000000098</c:v>
                </c:pt>
                <c:pt idx="91">
                  <c:v>0.61000000000000099</c:v>
                </c:pt>
                <c:pt idx="92">
                  <c:v>0.62000000000000099</c:v>
                </c:pt>
                <c:pt idx="93">
                  <c:v>0.630000000000001</c:v>
                </c:pt>
                <c:pt idx="94">
                  <c:v>0.64000000000000101</c:v>
                </c:pt>
                <c:pt idx="95">
                  <c:v>0.65000000000000102</c:v>
                </c:pt>
                <c:pt idx="96">
                  <c:v>0.66000000000000103</c:v>
                </c:pt>
                <c:pt idx="97">
                  <c:v>0.67000000000000104</c:v>
                </c:pt>
                <c:pt idx="98">
                  <c:v>0.68000000000000105</c:v>
                </c:pt>
                <c:pt idx="99">
                  <c:v>0.69000000000000106</c:v>
                </c:pt>
                <c:pt idx="100">
                  <c:v>0.70000000000000107</c:v>
                </c:pt>
                <c:pt idx="101">
                  <c:v>0.71000000000000107</c:v>
                </c:pt>
                <c:pt idx="102">
                  <c:v>0.72000000000000097</c:v>
                </c:pt>
                <c:pt idx="103">
                  <c:v>0.73000000000000098</c:v>
                </c:pt>
                <c:pt idx="104">
                  <c:v>0.74000000000000099</c:v>
                </c:pt>
                <c:pt idx="105">
                  <c:v>0.750000000000001</c:v>
                </c:pt>
                <c:pt idx="106">
                  <c:v>0.76000000000000101</c:v>
                </c:pt>
                <c:pt idx="107">
                  <c:v>0.77000000000000102</c:v>
                </c:pt>
                <c:pt idx="108">
                  <c:v>0.78000000000000103</c:v>
                </c:pt>
                <c:pt idx="109">
                  <c:v>0.79000000000000103</c:v>
                </c:pt>
                <c:pt idx="110">
                  <c:v>0.80000000000000093</c:v>
                </c:pt>
                <c:pt idx="111">
                  <c:v>0.81000000000000094</c:v>
                </c:pt>
                <c:pt idx="112">
                  <c:v>0.82000000000000095</c:v>
                </c:pt>
                <c:pt idx="113">
                  <c:v>0.83000000000000096</c:v>
                </c:pt>
                <c:pt idx="114">
                  <c:v>0.84000000000000097</c:v>
                </c:pt>
                <c:pt idx="115">
                  <c:v>0.85000000000000098</c:v>
                </c:pt>
                <c:pt idx="116">
                  <c:v>0.86000000000000099</c:v>
                </c:pt>
                <c:pt idx="117">
                  <c:v>0.87000000000000099</c:v>
                </c:pt>
                <c:pt idx="118">
                  <c:v>0.880000000000001</c:v>
                </c:pt>
                <c:pt idx="119">
                  <c:v>0.89000000000000101</c:v>
                </c:pt>
                <c:pt idx="120">
                  <c:v>0.90000000000000102</c:v>
                </c:pt>
                <c:pt idx="121">
                  <c:v>0.91000000000000103</c:v>
                </c:pt>
                <c:pt idx="122">
                  <c:v>0.92000000000000104</c:v>
                </c:pt>
                <c:pt idx="123">
                  <c:v>0.93000000000000105</c:v>
                </c:pt>
                <c:pt idx="124">
                  <c:v>0.94000000000000095</c:v>
                </c:pt>
                <c:pt idx="125">
                  <c:v>0.95000000000000095</c:v>
                </c:pt>
                <c:pt idx="126">
                  <c:v>0.96000000000000096</c:v>
                </c:pt>
                <c:pt idx="127">
                  <c:v>0.97000000000000097</c:v>
                </c:pt>
                <c:pt idx="128">
                  <c:v>0.98000000000000098</c:v>
                </c:pt>
                <c:pt idx="129">
                  <c:v>0.99000000000000099</c:v>
                </c:pt>
                <c:pt idx="130">
                  <c:v>0.99009999999999998</c:v>
                </c:pt>
                <c:pt idx="131">
                  <c:v>0.99019999999999897</c:v>
                </c:pt>
                <c:pt idx="132">
                  <c:v>0.99029999999999807</c:v>
                </c:pt>
                <c:pt idx="133">
                  <c:v>0.99039999999999706</c:v>
                </c:pt>
                <c:pt idx="134">
                  <c:v>0.99049999999999605</c:v>
                </c:pt>
                <c:pt idx="135">
                  <c:v>0.99059999999999504</c:v>
                </c:pt>
                <c:pt idx="136">
                  <c:v>0.99069999999999403</c:v>
                </c:pt>
                <c:pt idx="137">
                  <c:v>0.99079999999999302</c:v>
                </c:pt>
                <c:pt idx="138">
                  <c:v>0.99089999999999212</c:v>
                </c:pt>
                <c:pt idx="139">
                  <c:v>0.99099999999999111</c:v>
                </c:pt>
                <c:pt idx="140">
                  <c:v>0.9910999999999901</c:v>
                </c:pt>
                <c:pt idx="141">
                  <c:v>0.99119999999998909</c:v>
                </c:pt>
                <c:pt idx="142">
                  <c:v>0.99129999999998808</c:v>
                </c:pt>
                <c:pt idx="143">
                  <c:v>0.99139999999998707</c:v>
                </c:pt>
                <c:pt idx="144">
                  <c:v>0.99149999999998617</c:v>
                </c:pt>
                <c:pt idx="145">
                  <c:v>0.99159999999998516</c:v>
                </c:pt>
                <c:pt idx="146">
                  <c:v>0.99169999999998415</c:v>
                </c:pt>
                <c:pt idx="147">
                  <c:v>0.99179999999998314</c:v>
                </c:pt>
                <c:pt idx="148">
                  <c:v>0.99189999999998213</c:v>
                </c:pt>
                <c:pt idx="149">
                  <c:v>0.99199999999998112</c:v>
                </c:pt>
                <c:pt idx="150">
                  <c:v>0.99209999999998022</c:v>
                </c:pt>
                <c:pt idx="151">
                  <c:v>0.99219999999997921</c:v>
                </c:pt>
                <c:pt idx="152">
                  <c:v>0.9922999999999782</c:v>
                </c:pt>
                <c:pt idx="153">
                  <c:v>0.99239999999997719</c:v>
                </c:pt>
                <c:pt idx="154">
                  <c:v>0.99249999999997618</c:v>
                </c:pt>
                <c:pt idx="155">
                  <c:v>0.99259999999997517</c:v>
                </c:pt>
                <c:pt idx="156">
                  <c:v>0.99269999999997427</c:v>
                </c:pt>
                <c:pt idx="157">
                  <c:v>0.99279999999997326</c:v>
                </c:pt>
                <c:pt idx="158">
                  <c:v>0.99289999999997225</c:v>
                </c:pt>
                <c:pt idx="159">
                  <c:v>0.99299999999997124</c:v>
                </c:pt>
                <c:pt idx="160">
                  <c:v>0.99309999999997023</c:v>
                </c:pt>
                <c:pt idx="161">
                  <c:v>0.99319999999996922</c:v>
                </c:pt>
                <c:pt idx="162">
                  <c:v>0.99329999999996832</c:v>
                </c:pt>
                <c:pt idx="163">
                  <c:v>0.99339999999996731</c:v>
                </c:pt>
                <c:pt idx="164">
                  <c:v>0.9934999999999663</c:v>
                </c:pt>
                <c:pt idx="165">
                  <c:v>0.99359999999996529</c:v>
                </c:pt>
                <c:pt idx="166">
                  <c:v>0.99369999999996428</c:v>
                </c:pt>
                <c:pt idx="167">
                  <c:v>0.99379999999996338</c:v>
                </c:pt>
                <c:pt idx="168">
                  <c:v>0.99389999999996237</c:v>
                </c:pt>
                <c:pt idx="169">
                  <c:v>0.99399999999996136</c:v>
                </c:pt>
                <c:pt idx="170">
                  <c:v>0.99409999999996035</c:v>
                </c:pt>
                <c:pt idx="171">
                  <c:v>0.99419999999995934</c:v>
                </c:pt>
                <c:pt idx="172">
                  <c:v>0.99429999999995833</c:v>
                </c:pt>
                <c:pt idx="173">
                  <c:v>0.99439999999995743</c:v>
                </c:pt>
                <c:pt idx="174">
                  <c:v>0.99449999999995642</c:v>
                </c:pt>
                <c:pt idx="175">
                  <c:v>0.99459999999995541</c:v>
                </c:pt>
                <c:pt idx="176">
                  <c:v>0.9946999999999544</c:v>
                </c:pt>
                <c:pt idx="177">
                  <c:v>0.99479999999995339</c:v>
                </c:pt>
                <c:pt idx="178">
                  <c:v>0.99489999999995238</c:v>
                </c:pt>
                <c:pt idx="179">
                  <c:v>0.99499999999995148</c:v>
                </c:pt>
                <c:pt idx="180">
                  <c:v>0.99509999999995047</c:v>
                </c:pt>
                <c:pt idx="181">
                  <c:v>0.99519999999994946</c:v>
                </c:pt>
                <c:pt idx="182">
                  <c:v>0.99529999999994845</c:v>
                </c:pt>
                <c:pt idx="183">
                  <c:v>0.99539999999994744</c:v>
                </c:pt>
                <c:pt idx="184">
                  <c:v>0.99549999999994643</c:v>
                </c:pt>
                <c:pt idx="185">
                  <c:v>0.99559999999994553</c:v>
                </c:pt>
                <c:pt idx="186">
                  <c:v>0.99569999999994452</c:v>
                </c:pt>
                <c:pt idx="187">
                  <c:v>0.99579999999994351</c:v>
                </c:pt>
                <c:pt idx="188">
                  <c:v>0.9958999999999425</c:v>
                </c:pt>
                <c:pt idx="189">
                  <c:v>0.99599999999994149</c:v>
                </c:pt>
                <c:pt idx="190">
                  <c:v>0.99609999999994048</c:v>
                </c:pt>
                <c:pt idx="191">
                  <c:v>0.99619999999993958</c:v>
                </c:pt>
                <c:pt idx="192">
                  <c:v>0.99629999999993857</c:v>
                </c:pt>
                <c:pt idx="193">
                  <c:v>0.99639999999993756</c:v>
                </c:pt>
                <c:pt idx="194">
                  <c:v>0.99649999999993655</c:v>
                </c:pt>
                <c:pt idx="195">
                  <c:v>0.99659999999993554</c:v>
                </c:pt>
                <c:pt idx="196">
                  <c:v>0.99669999999993453</c:v>
                </c:pt>
                <c:pt idx="197">
                  <c:v>0.99679999999993363</c:v>
                </c:pt>
                <c:pt idx="198">
                  <c:v>0.99689999999993262</c:v>
                </c:pt>
                <c:pt idx="199">
                  <c:v>0.99699999999993161</c:v>
                </c:pt>
                <c:pt idx="200">
                  <c:v>0.9970999999999306</c:v>
                </c:pt>
                <c:pt idx="201">
                  <c:v>0.99719999999992959</c:v>
                </c:pt>
                <c:pt idx="202">
                  <c:v>0.99729999999992869</c:v>
                </c:pt>
                <c:pt idx="203">
                  <c:v>0.99739999999992768</c:v>
                </c:pt>
                <c:pt idx="204">
                  <c:v>0.99749999999992667</c:v>
                </c:pt>
                <c:pt idx="205">
                  <c:v>0.99759999999992566</c:v>
                </c:pt>
                <c:pt idx="206">
                  <c:v>0.99769999999992465</c:v>
                </c:pt>
                <c:pt idx="207">
                  <c:v>0.99779999999992364</c:v>
                </c:pt>
                <c:pt idx="208">
                  <c:v>0.99789999999992274</c:v>
                </c:pt>
                <c:pt idx="209">
                  <c:v>0.99799999999992173</c:v>
                </c:pt>
                <c:pt idx="210">
                  <c:v>0.99809999999992072</c:v>
                </c:pt>
                <c:pt idx="211">
                  <c:v>0.99819999999991971</c:v>
                </c:pt>
                <c:pt idx="212">
                  <c:v>0.9982999999999187</c:v>
                </c:pt>
                <c:pt idx="213">
                  <c:v>0.99839999999991769</c:v>
                </c:pt>
                <c:pt idx="214">
                  <c:v>0.99849999999991679</c:v>
                </c:pt>
                <c:pt idx="215">
                  <c:v>0.99859999999991578</c:v>
                </c:pt>
                <c:pt idx="216">
                  <c:v>0.99869999999991477</c:v>
                </c:pt>
                <c:pt idx="217">
                  <c:v>0.99879999999991376</c:v>
                </c:pt>
                <c:pt idx="218">
                  <c:v>0.99889999999991275</c:v>
                </c:pt>
                <c:pt idx="219">
                  <c:v>0.99899999999991174</c:v>
                </c:pt>
                <c:pt idx="220">
                  <c:v>0.99909999999991084</c:v>
                </c:pt>
                <c:pt idx="221">
                  <c:v>0.99919999999990983</c:v>
                </c:pt>
                <c:pt idx="222">
                  <c:v>0.99929999999990882</c:v>
                </c:pt>
                <c:pt idx="223">
                  <c:v>0.99939999999990781</c:v>
                </c:pt>
                <c:pt idx="224">
                  <c:v>0.9994999999999068</c:v>
                </c:pt>
                <c:pt idx="225">
                  <c:v>0.99959999999990579</c:v>
                </c:pt>
                <c:pt idx="226">
                  <c:v>0.99969999999990489</c:v>
                </c:pt>
                <c:pt idx="227">
                  <c:v>0.99979999999990388</c:v>
                </c:pt>
                <c:pt idx="228">
                  <c:v>0.99989999999990287</c:v>
                </c:pt>
                <c:pt idx="229">
                  <c:v>0.99999999999990186</c:v>
                </c:pt>
                <c:pt idx="230">
                  <c:v>1.000099999999901</c:v>
                </c:pt>
                <c:pt idx="231">
                  <c:v>1.0001999999998998</c:v>
                </c:pt>
                <c:pt idx="232">
                  <c:v>1.0002999999998989</c:v>
                </c:pt>
                <c:pt idx="233">
                  <c:v>1.000399999999898</c:v>
                </c:pt>
                <c:pt idx="234">
                  <c:v>1.0004999999998969</c:v>
                </c:pt>
                <c:pt idx="235">
                  <c:v>1.000599999999896</c:v>
                </c:pt>
                <c:pt idx="236">
                  <c:v>1.0006999999998949</c:v>
                </c:pt>
                <c:pt idx="237">
                  <c:v>1.000799999999894</c:v>
                </c:pt>
                <c:pt idx="238">
                  <c:v>1.0008999999998931</c:v>
                </c:pt>
                <c:pt idx="239">
                  <c:v>1.000999999999892</c:v>
                </c:pt>
                <c:pt idx="240">
                  <c:v>1.0010999999998911</c:v>
                </c:pt>
                <c:pt idx="241">
                  <c:v>1.00119999999989</c:v>
                </c:pt>
                <c:pt idx="242">
                  <c:v>1.0012999999998891</c:v>
                </c:pt>
                <c:pt idx="243">
                  <c:v>1.0013999999998879</c:v>
                </c:pt>
                <c:pt idx="244">
                  <c:v>1.001499999999887</c:v>
                </c:pt>
                <c:pt idx="245">
                  <c:v>1.0015999999998861</c:v>
                </c:pt>
                <c:pt idx="246">
                  <c:v>1.001699999999885</c:v>
                </c:pt>
                <c:pt idx="247">
                  <c:v>1.0017999999998841</c:v>
                </c:pt>
                <c:pt idx="248">
                  <c:v>1.001899999999883</c:v>
                </c:pt>
                <c:pt idx="249">
                  <c:v>1.0019999999998821</c:v>
                </c:pt>
                <c:pt idx="250">
                  <c:v>1.0020999999998812</c:v>
                </c:pt>
                <c:pt idx="251">
                  <c:v>1.0021999999998801</c:v>
                </c:pt>
                <c:pt idx="252">
                  <c:v>1.0022999999998792</c:v>
                </c:pt>
                <c:pt idx="253">
                  <c:v>1.0023999999998781</c:v>
                </c:pt>
                <c:pt idx="254">
                  <c:v>1.0024999999998772</c:v>
                </c:pt>
                <c:pt idx="255">
                  <c:v>1.0025999999998763</c:v>
                </c:pt>
                <c:pt idx="256">
                  <c:v>1.0026999999998751</c:v>
                </c:pt>
                <c:pt idx="257">
                  <c:v>1.0027999999998742</c:v>
                </c:pt>
                <c:pt idx="258">
                  <c:v>1.0028999999998731</c:v>
                </c:pt>
                <c:pt idx="259">
                  <c:v>1.0029999999998722</c:v>
                </c:pt>
                <c:pt idx="260">
                  <c:v>1.0030999999998713</c:v>
                </c:pt>
                <c:pt idx="261">
                  <c:v>1.0031999999998702</c:v>
                </c:pt>
                <c:pt idx="262">
                  <c:v>1.0032999999998693</c:v>
                </c:pt>
                <c:pt idx="263">
                  <c:v>1.0033999999998682</c:v>
                </c:pt>
                <c:pt idx="264">
                  <c:v>1.0034999999998673</c:v>
                </c:pt>
                <c:pt idx="265">
                  <c:v>1.0035999999998662</c:v>
                </c:pt>
                <c:pt idx="266">
                  <c:v>1.0036999999998653</c:v>
                </c:pt>
                <c:pt idx="267">
                  <c:v>1.0037999999998644</c:v>
                </c:pt>
                <c:pt idx="268">
                  <c:v>1.0038999999998632</c:v>
                </c:pt>
                <c:pt idx="269">
                  <c:v>1.0039999999998623</c:v>
                </c:pt>
                <c:pt idx="270">
                  <c:v>1.0040999999998612</c:v>
                </c:pt>
                <c:pt idx="271">
                  <c:v>1.0041999999998603</c:v>
                </c:pt>
                <c:pt idx="272">
                  <c:v>1.0042999999998594</c:v>
                </c:pt>
                <c:pt idx="273">
                  <c:v>1.0043999999998583</c:v>
                </c:pt>
                <c:pt idx="274">
                  <c:v>1.0044999999998574</c:v>
                </c:pt>
                <c:pt idx="275">
                  <c:v>1.0045999999998563</c:v>
                </c:pt>
                <c:pt idx="276">
                  <c:v>1.0046999999998554</c:v>
                </c:pt>
                <c:pt idx="277">
                  <c:v>1.0047999999998545</c:v>
                </c:pt>
                <c:pt idx="278">
                  <c:v>1.0048999999998534</c:v>
                </c:pt>
                <c:pt idx="279">
                  <c:v>1.0049999999998525</c:v>
                </c:pt>
                <c:pt idx="280">
                  <c:v>1.0050999999998513</c:v>
                </c:pt>
                <c:pt idx="281">
                  <c:v>1.0051999999998504</c:v>
                </c:pt>
                <c:pt idx="282">
                  <c:v>1.0052999999998495</c:v>
                </c:pt>
                <c:pt idx="283">
                  <c:v>1.0053999999998484</c:v>
                </c:pt>
                <c:pt idx="284">
                  <c:v>1.0054999999998475</c:v>
                </c:pt>
                <c:pt idx="285">
                  <c:v>1.0055999999998464</c:v>
                </c:pt>
                <c:pt idx="286">
                  <c:v>1.0056999999998455</c:v>
                </c:pt>
                <c:pt idx="287">
                  <c:v>1.0057999999998444</c:v>
                </c:pt>
                <c:pt idx="288">
                  <c:v>1.0058999999998435</c:v>
                </c:pt>
                <c:pt idx="289">
                  <c:v>1.0059999999998426</c:v>
                </c:pt>
                <c:pt idx="290">
                  <c:v>1.0060999999998415</c:v>
                </c:pt>
                <c:pt idx="291">
                  <c:v>1.0061999999998406</c:v>
                </c:pt>
                <c:pt idx="292">
                  <c:v>1.0062999999998394</c:v>
                </c:pt>
                <c:pt idx="293">
                  <c:v>1.0063999999998385</c:v>
                </c:pt>
                <c:pt idx="294">
                  <c:v>1.0064999999998376</c:v>
                </c:pt>
                <c:pt idx="295">
                  <c:v>1.0065999999998365</c:v>
                </c:pt>
                <c:pt idx="296">
                  <c:v>1.0066999999998356</c:v>
                </c:pt>
                <c:pt idx="297">
                  <c:v>1.0067999999998345</c:v>
                </c:pt>
                <c:pt idx="298">
                  <c:v>1.0068999999998336</c:v>
                </c:pt>
                <c:pt idx="299">
                  <c:v>1.0069999999998327</c:v>
                </c:pt>
                <c:pt idx="300">
                  <c:v>1.0070999999998316</c:v>
                </c:pt>
                <c:pt idx="301">
                  <c:v>1.0071999999998307</c:v>
                </c:pt>
                <c:pt idx="302">
                  <c:v>1.0072999999998296</c:v>
                </c:pt>
                <c:pt idx="303">
                  <c:v>1.0073999999998287</c:v>
                </c:pt>
                <c:pt idx="304">
                  <c:v>1.0074999999998275</c:v>
                </c:pt>
                <c:pt idx="305">
                  <c:v>1.0075999999998266</c:v>
                </c:pt>
                <c:pt idx="306">
                  <c:v>1.0076999999998257</c:v>
                </c:pt>
                <c:pt idx="307">
                  <c:v>1.0077999999998246</c:v>
                </c:pt>
                <c:pt idx="308">
                  <c:v>1.0078999999998237</c:v>
                </c:pt>
                <c:pt idx="309">
                  <c:v>1.0079999999998226</c:v>
                </c:pt>
                <c:pt idx="310">
                  <c:v>1.0080999999998217</c:v>
                </c:pt>
                <c:pt idx="311">
                  <c:v>1.0081999999998208</c:v>
                </c:pt>
                <c:pt idx="312">
                  <c:v>1.0082999999998197</c:v>
                </c:pt>
                <c:pt idx="313">
                  <c:v>1.0083999999998188</c:v>
                </c:pt>
                <c:pt idx="314">
                  <c:v>1.0084999999998177</c:v>
                </c:pt>
                <c:pt idx="315">
                  <c:v>1.0085999999998168</c:v>
                </c:pt>
                <c:pt idx="316">
                  <c:v>1.0086999999998159</c:v>
                </c:pt>
                <c:pt idx="317">
                  <c:v>1.0087999999998147</c:v>
                </c:pt>
                <c:pt idx="318">
                  <c:v>1.0088999999998138</c:v>
                </c:pt>
                <c:pt idx="319">
                  <c:v>1.0089999999998127</c:v>
                </c:pt>
                <c:pt idx="320">
                  <c:v>1.0090999999998118</c:v>
                </c:pt>
                <c:pt idx="321">
                  <c:v>1.0091999999998109</c:v>
                </c:pt>
                <c:pt idx="322">
                  <c:v>1.0092999999998098</c:v>
                </c:pt>
                <c:pt idx="323">
                  <c:v>1.0093999999998089</c:v>
                </c:pt>
                <c:pt idx="324">
                  <c:v>1.0094999999998078</c:v>
                </c:pt>
                <c:pt idx="325">
                  <c:v>1.0095999999998069</c:v>
                </c:pt>
                <c:pt idx="326">
                  <c:v>1.0096999999998058</c:v>
                </c:pt>
                <c:pt idx="327">
                  <c:v>1.0097999999998049</c:v>
                </c:pt>
                <c:pt idx="328">
                  <c:v>1.009899999999804</c:v>
                </c:pt>
                <c:pt idx="329">
                  <c:v>1.01</c:v>
                </c:pt>
                <c:pt idx="330">
                  <c:v>1.02</c:v>
                </c:pt>
                <c:pt idx="331">
                  <c:v>1.03</c:v>
                </c:pt>
                <c:pt idx="332">
                  <c:v>1.04</c:v>
                </c:pt>
                <c:pt idx="333">
                  <c:v>1.05</c:v>
                </c:pt>
                <c:pt idx="334">
                  <c:v>1.06</c:v>
                </c:pt>
                <c:pt idx="335">
                  <c:v>1.07</c:v>
                </c:pt>
                <c:pt idx="336">
                  <c:v>1.08</c:v>
                </c:pt>
                <c:pt idx="337">
                  <c:v>1.0900000000000001</c:v>
                </c:pt>
                <c:pt idx="338">
                  <c:v>1.1000000000000001</c:v>
                </c:pt>
                <c:pt idx="339">
                  <c:v>1.1100000000000001</c:v>
                </c:pt>
                <c:pt idx="340">
                  <c:v>1.1200000000000001</c:v>
                </c:pt>
                <c:pt idx="341">
                  <c:v>1.1299999999999999</c:v>
                </c:pt>
                <c:pt idx="342">
                  <c:v>1.1400000000000001</c:v>
                </c:pt>
                <c:pt idx="343">
                  <c:v>1.1499999999999999</c:v>
                </c:pt>
                <c:pt idx="344">
                  <c:v>1.1599999999999999</c:v>
                </c:pt>
                <c:pt idx="345">
                  <c:v>1.17</c:v>
                </c:pt>
                <c:pt idx="346">
                  <c:v>1.18</c:v>
                </c:pt>
                <c:pt idx="347">
                  <c:v>1.19</c:v>
                </c:pt>
                <c:pt idx="348">
                  <c:v>1.2</c:v>
                </c:pt>
                <c:pt idx="349">
                  <c:v>1.21</c:v>
                </c:pt>
                <c:pt idx="350">
                  <c:v>1.22</c:v>
                </c:pt>
                <c:pt idx="351">
                  <c:v>1.23</c:v>
                </c:pt>
                <c:pt idx="352">
                  <c:v>1.24</c:v>
                </c:pt>
                <c:pt idx="353">
                  <c:v>1.25</c:v>
                </c:pt>
                <c:pt idx="354">
                  <c:v>1.26</c:v>
                </c:pt>
                <c:pt idx="355">
                  <c:v>1.27</c:v>
                </c:pt>
                <c:pt idx="356">
                  <c:v>1.28</c:v>
                </c:pt>
                <c:pt idx="357">
                  <c:v>1.29</c:v>
                </c:pt>
                <c:pt idx="358">
                  <c:v>1.3</c:v>
                </c:pt>
                <c:pt idx="359">
                  <c:v>1.31</c:v>
                </c:pt>
                <c:pt idx="360">
                  <c:v>1.32</c:v>
                </c:pt>
                <c:pt idx="361">
                  <c:v>1.33</c:v>
                </c:pt>
                <c:pt idx="362">
                  <c:v>1.34</c:v>
                </c:pt>
                <c:pt idx="363">
                  <c:v>1.35</c:v>
                </c:pt>
                <c:pt idx="364">
                  <c:v>1.3599999999999999</c:v>
                </c:pt>
                <c:pt idx="365">
                  <c:v>1.37</c:v>
                </c:pt>
                <c:pt idx="366">
                  <c:v>1.38</c:v>
                </c:pt>
                <c:pt idx="367">
                  <c:v>1.3900000000000001</c:v>
                </c:pt>
                <c:pt idx="368">
                  <c:v>1.4</c:v>
                </c:pt>
                <c:pt idx="369">
                  <c:v>1.41</c:v>
                </c:pt>
                <c:pt idx="370">
                  <c:v>1.42</c:v>
                </c:pt>
                <c:pt idx="371">
                  <c:v>1.43</c:v>
                </c:pt>
                <c:pt idx="372">
                  <c:v>1.44</c:v>
                </c:pt>
                <c:pt idx="373">
                  <c:v>1.45</c:v>
                </c:pt>
                <c:pt idx="374">
                  <c:v>1.46</c:v>
                </c:pt>
                <c:pt idx="375">
                  <c:v>1.47</c:v>
                </c:pt>
                <c:pt idx="376">
                  <c:v>1.48</c:v>
                </c:pt>
                <c:pt idx="377">
                  <c:v>1.49</c:v>
                </c:pt>
                <c:pt idx="378">
                  <c:v>1.5</c:v>
                </c:pt>
                <c:pt idx="379">
                  <c:v>1.51</c:v>
                </c:pt>
                <c:pt idx="380">
                  <c:v>1.52</c:v>
                </c:pt>
                <c:pt idx="381">
                  <c:v>1.53</c:v>
                </c:pt>
                <c:pt idx="382">
                  <c:v>1.54</c:v>
                </c:pt>
                <c:pt idx="383">
                  <c:v>1.55</c:v>
                </c:pt>
                <c:pt idx="384">
                  <c:v>1.56</c:v>
                </c:pt>
                <c:pt idx="385">
                  <c:v>1.5699999999999998</c:v>
                </c:pt>
                <c:pt idx="386">
                  <c:v>1.58</c:v>
                </c:pt>
                <c:pt idx="387">
                  <c:v>1.5899999999999999</c:v>
                </c:pt>
                <c:pt idx="388">
                  <c:v>1.6</c:v>
                </c:pt>
                <c:pt idx="389">
                  <c:v>1.6099999999999999</c:v>
                </c:pt>
                <c:pt idx="390">
                  <c:v>1.62</c:v>
                </c:pt>
                <c:pt idx="391">
                  <c:v>1.63</c:v>
                </c:pt>
                <c:pt idx="392">
                  <c:v>1.6400000000000001</c:v>
                </c:pt>
                <c:pt idx="393">
                  <c:v>1.65</c:v>
                </c:pt>
                <c:pt idx="394">
                  <c:v>1.6600000000000001</c:v>
                </c:pt>
                <c:pt idx="395">
                  <c:v>1.67</c:v>
                </c:pt>
                <c:pt idx="396">
                  <c:v>1.6800000000000002</c:v>
                </c:pt>
                <c:pt idx="397">
                  <c:v>1.69</c:v>
                </c:pt>
                <c:pt idx="398">
                  <c:v>1.7</c:v>
                </c:pt>
                <c:pt idx="399">
                  <c:v>1.71</c:v>
                </c:pt>
                <c:pt idx="400">
                  <c:v>1.72</c:v>
                </c:pt>
                <c:pt idx="401">
                  <c:v>1.73</c:v>
                </c:pt>
                <c:pt idx="402">
                  <c:v>1.74</c:v>
                </c:pt>
                <c:pt idx="403">
                  <c:v>1.75</c:v>
                </c:pt>
                <c:pt idx="404">
                  <c:v>1.76</c:v>
                </c:pt>
                <c:pt idx="405">
                  <c:v>1.77</c:v>
                </c:pt>
                <c:pt idx="406">
                  <c:v>1.78</c:v>
                </c:pt>
                <c:pt idx="407">
                  <c:v>1.79</c:v>
                </c:pt>
                <c:pt idx="408">
                  <c:v>1.8</c:v>
                </c:pt>
                <c:pt idx="409">
                  <c:v>1.81</c:v>
                </c:pt>
                <c:pt idx="410">
                  <c:v>1.8199999999999998</c:v>
                </c:pt>
                <c:pt idx="411">
                  <c:v>1.83</c:v>
                </c:pt>
                <c:pt idx="412">
                  <c:v>1.8399999999999999</c:v>
                </c:pt>
                <c:pt idx="413">
                  <c:v>1.85</c:v>
                </c:pt>
                <c:pt idx="414">
                  <c:v>1.8599999999999999</c:v>
                </c:pt>
                <c:pt idx="415">
                  <c:v>1.87</c:v>
                </c:pt>
                <c:pt idx="416">
                  <c:v>1.88</c:v>
                </c:pt>
                <c:pt idx="417">
                  <c:v>1.8900000000000001</c:v>
                </c:pt>
                <c:pt idx="418">
                  <c:v>1.9</c:v>
                </c:pt>
                <c:pt idx="419">
                  <c:v>1.9100000000000001</c:v>
                </c:pt>
                <c:pt idx="420">
                  <c:v>1.92</c:v>
                </c:pt>
                <c:pt idx="421">
                  <c:v>1.9300000000000002</c:v>
                </c:pt>
                <c:pt idx="422">
                  <c:v>1.94</c:v>
                </c:pt>
                <c:pt idx="423">
                  <c:v>1.95</c:v>
                </c:pt>
                <c:pt idx="424">
                  <c:v>1.96</c:v>
                </c:pt>
                <c:pt idx="425">
                  <c:v>1.97</c:v>
                </c:pt>
                <c:pt idx="426">
                  <c:v>1.98</c:v>
                </c:pt>
                <c:pt idx="427">
                  <c:v>1.99</c:v>
                </c:pt>
                <c:pt idx="428">
                  <c:v>2</c:v>
                </c:pt>
              </c:numCache>
            </c:numRef>
          </c:xVal>
          <c:yVal>
            <c:numRef>
              <c:f>'Couple pour PPT'!$D$28:$D$456</c:f>
              <c:numCache>
                <c:formatCode>General</c:formatCode>
                <c:ptCount val="429"/>
                <c:pt idx="0">
                  <c:v>0.26249228479524722</c:v>
                </c:pt>
                <c:pt idx="1">
                  <c:v>0.26445806056079157</c:v>
                </c:pt>
                <c:pt idx="2">
                  <c:v>0.26645319064223894</c:v>
                </c:pt>
                <c:pt idx="3">
                  <c:v>0.26847832996708015</c:v>
                </c:pt>
                <c:pt idx="4">
                  <c:v>0.27053415284407401</c:v>
                </c:pt>
                <c:pt idx="5">
                  <c:v>0.27262135367514684</c:v>
                </c:pt>
                <c:pt idx="6">
                  <c:v>0.27474064769836831</c:v>
                </c:pt>
                <c:pt idx="7">
                  <c:v>0.27689277176356725</c:v>
                </c:pt>
                <c:pt idx="8">
                  <c:v>0.27907848514223627</c:v>
                </c:pt>
                <c:pt idx="9">
                  <c:v>0.28129857037346723</c:v>
                </c:pt>
                <c:pt idx="10">
                  <c:v>0.2835538341477627</c:v>
                </c:pt>
                <c:pt idx="11">
                  <c:v>0.28584510823066628</c:v>
                </c:pt>
                <c:pt idx="12">
                  <c:v>0.28817325042827641</c:v>
                </c:pt>
                <c:pt idx="13">
                  <c:v>0.2905391455968182</c:v>
                </c:pt>
                <c:pt idx="14">
                  <c:v>0.29294370669857889</c:v>
                </c:pt>
                <c:pt idx="15">
                  <c:v>0.295387875906647</c:v>
                </c:pt>
                <c:pt idx="16">
                  <c:v>0.29787262576103468</c:v>
                </c:pt>
                <c:pt idx="17">
                  <c:v>0.30039896037891817</c:v>
                </c:pt>
                <c:pt idx="18">
                  <c:v>0.30296791672188983</c:v>
                </c:pt>
                <c:pt idx="19">
                  <c:v>0.30558056592328847</c:v>
                </c:pt>
                <c:pt idx="20">
                  <c:v>0.30823801467885559</c:v>
                </c:pt>
                <c:pt idx="21">
                  <c:v>0.31094140670416071</c:v>
                </c:pt>
                <c:pt idx="22">
                  <c:v>0.31369192426244413</c:v>
                </c:pt>
                <c:pt idx="23">
                  <c:v>0.31649078976674472</c:v>
                </c:pt>
                <c:pt idx="24">
                  <c:v>0.31933926746041408</c:v>
                </c:pt>
                <c:pt idx="25">
                  <c:v>0.32223866518036837</c:v>
                </c:pt>
                <c:pt idx="26">
                  <c:v>0.325190336207687</c:v>
                </c:pt>
                <c:pt idx="27">
                  <c:v>0.328195681210457</c:v>
                </c:pt>
                <c:pt idx="28">
                  <c:v>0.33125615028405114</c:v>
                </c:pt>
                <c:pt idx="29">
                  <c:v>0.33437324509435007</c:v>
                </c:pt>
                <c:pt idx="30">
                  <c:v>0.33754852112975431</c:v>
                </c:pt>
                <c:pt idx="31">
                  <c:v>0.34078359006818887</c:v>
                </c:pt>
                <c:pt idx="32">
                  <c:v>0.34408012226568296</c:v>
                </c:pt>
                <c:pt idx="33">
                  <c:v>0.3474398493735108</c:v>
                </c:pt>
                <c:pt idx="34">
                  <c:v>0.35086456709130515</c:v>
                </c:pt>
                <c:pt idx="35">
                  <c:v>0.35435613806401117</c:v>
                </c:pt>
                <c:pt idx="36">
                  <c:v>0.35791649493102129</c:v>
                </c:pt>
                <c:pt idx="37">
                  <c:v>0.36154764353634494</c:v>
                </c:pt>
                <c:pt idx="38">
                  <c:v>0.36525166630919975</c:v>
                </c:pt>
                <c:pt idx="39">
                  <c:v>0.3690307258249732</c:v>
                </c:pt>
                <c:pt idx="40">
                  <c:v>0.37288706855710319</c:v>
                </c:pt>
                <c:pt idx="41">
                  <c:v>0.37682302883104923</c:v>
                </c:pt>
                <c:pt idx="42">
                  <c:v>0.38084103299217992</c:v>
                </c:pt>
                <c:pt idx="43">
                  <c:v>0.38494360380009457</c:v>
                </c:pt>
                <c:pt idx="44">
                  <c:v>0.38913336506260798</c:v>
                </c:pt>
                <c:pt idx="45">
                  <c:v>0.39341304652337394</c:v>
                </c:pt>
                <c:pt idx="46">
                  <c:v>0.39778548901789496</c:v>
                </c:pt>
                <c:pt idx="47">
                  <c:v>0.40225364991345891</c:v>
                </c:pt>
                <c:pt idx="48">
                  <c:v>0.406820608849353</c:v>
                </c:pt>
                <c:pt idx="49">
                  <c:v>0.41148957379453638</c:v>
                </c:pt>
                <c:pt idx="50">
                  <c:v>0.41626388744077625</c:v>
                </c:pt>
                <c:pt idx="51">
                  <c:v>0.42114703395008135</c:v>
                </c:pt>
                <c:pt idx="52">
                  <c:v>0.42614264607607172</c:v>
                </c:pt>
                <c:pt idx="53">
                  <c:v>0.43125451267969434</c:v>
                </c:pt>
                <c:pt idx="54">
                  <c:v>0.43648658666041285</c:v>
                </c:pt>
                <c:pt idx="55">
                  <c:v>0.44184299332463117</c:v>
                </c:pt>
                <c:pt idx="56">
                  <c:v>0.44732803921363395</c:v>
                </c:pt>
                <c:pt idx="57">
                  <c:v>0.45294622141369262</c:v>
                </c:pt>
                <c:pt idx="58">
                  <c:v>0.45870223737114885</c:v>
                </c:pt>
                <c:pt idx="59">
                  <c:v>0.46460099523518233</c:v>
                </c:pt>
                <c:pt idx="60">
                  <c:v>0.47064762475053079</c:v>
                </c:pt>
                <c:pt idx="61">
                  <c:v>0.47684748872154481</c:v>
                </c:pt>
                <c:pt idx="62">
                  <c:v>0.48320619506753848</c:v>
                </c:pt>
                <c:pt idx="63">
                  <c:v>0.48972960948727751</c:v>
                </c:pt>
                <c:pt idx="64">
                  <c:v>0.49642386874746525</c:v>
                </c:pt>
                <c:pt idx="65">
                  <c:v>0.50329539460603745</c:v>
                </c:pt>
                <c:pt idx="66">
                  <c:v>0.51035090837568764</c:v>
                </c:pt>
                <c:pt idx="67">
                  <c:v>0.51759744612600656</c:v>
                </c:pt>
                <c:pt idx="68">
                  <c:v>0.52504237451354174</c:v>
                </c:pt>
                <c:pt idx="69">
                  <c:v>0.53269340721747682</c:v>
                </c:pt>
                <c:pt idx="70">
                  <c:v>0.54055862194392423</c:v>
                </c:pt>
                <c:pt idx="71">
                  <c:v>0.54864647794328303</c:v>
                </c:pt>
                <c:pt idx="72">
                  <c:v>0.55696583396184707</c:v>
                </c:pt>
                <c:pt idx="73">
                  <c:v>0.56552596651978249</c:v>
                </c:pt>
                <c:pt idx="74">
                  <c:v>0.57433658837135371</c:v>
                </c:pt>
                <c:pt idx="75">
                  <c:v>0.58340786695823998</c:v>
                </c:pt>
                <c:pt idx="76">
                  <c:v>0.59275044261086496</c:v>
                </c:pt>
                <c:pt idx="77">
                  <c:v>0.60237544618336114</c:v>
                </c:pt>
                <c:pt idx="78">
                  <c:v>0.61229451572197302</c:v>
                </c:pt>
                <c:pt idx="79">
                  <c:v>0.62251981166047199</c:v>
                </c:pt>
                <c:pt idx="80">
                  <c:v>0.63306402990474064</c:v>
                </c:pt>
                <c:pt idx="81">
                  <c:v>0.64394041200608965</c:v>
                </c:pt>
                <c:pt idx="82">
                  <c:v>0.65516275142167535</c:v>
                </c:pt>
                <c:pt idx="83">
                  <c:v>0.66674539461137061</c:v>
                </c:pt>
                <c:pt idx="84">
                  <c:v>0.67870323541204258</c:v>
                </c:pt>
                <c:pt idx="85">
                  <c:v>0.6910517007480651</c:v>
                </c:pt>
                <c:pt idx="86">
                  <c:v>0.70380672526299737</c:v>
                </c:pt>
                <c:pt idx="87">
                  <c:v>0.71698471186925616</c:v>
                </c:pt>
                <c:pt idx="88">
                  <c:v>0.73060247448199744</c:v>
                </c:pt>
                <c:pt idx="89">
                  <c:v>0.74467715829507131</c:v>
                </c:pt>
                <c:pt idx="90">
                  <c:v>0.75922613182627985</c:v>
                </c:pt>
                <c:pt idx="91">
                  <c:v>0.77426684355074971</c:v>
                </c:pt>
                <c:pt idx="92">
                  <c:v>0.78981663418492754</c:v>
                </c:pt>
                <c:pt idx="93">
                  <c:v>0.80589249349189163</c:v>
                </c:pt>
                <c:pt idx="94">
                  <c:v>0.82251074774125776</c:v>
                </c:pt>
                <c:pt idx="95">
                  <c:v>0.83968666053625707</c:v>
                </c:pt>
                <c:pt idx="96">
                  <c:v>0.85743392544460872</c:v>
                </c:pt>
                <c:pt idx="97">
                  <c:v>0.87576402352470484</c:v>
                </c:pt>
                <c:pt idx="98">
                  <c:v>0.89468541215976272</c:v>
                </c:pt>
                <c:pt idx="99">
                  <c:v>0.91420250327510111</c:v>
                </c:pt>
                <c:pt idx="100">
                  <c:v>0.93431437862299604</c:v>
                </c:pt>
                <c:pt idx="101">
                  <c:v>0.95501317690379806</c:v>
                </c:pt>
                <c:pt idx="102">
                  <c:v>0.97628207149941393</c:v>
                </c:pt>
                <c:pt idx="103">
                  <c:v>0.99809273790228314</c:v>
                </c:pt>
                <c:pt idx="104">
                  <c:v>1.0204021858629939</c:v>
                </c:pt>
                <c:pt idx="105">
                  <c:v>1.0431488022083306</c:v>
                </c:pt>
                <c:pt idx="106">
                  <c:v>1.0662474157060513</c:v>
                </c:pt>
                <c:pt idx="107">
                  <c:v>1.08958315516763</c:v>
                </c:pt>
                <c:pt idx="108">
                  <c:v>1.1130038268773408</c:v>
                </c:pt>
                <c:pt idx="109">
                  <c:v>1.1363104895912974</c:v>
                </c:pt>
                <c:pt idx="110">
                  <c:v>1.1592458595400146</c:v>
                </c:pt>
                <c:pt idx="111">
                  <c:v>1.1814801432319317</c:v>
                </c:pt>
                <c:pt idx="112">
                  <c:v>1.2025938885860312</c:v>
                </c:pt>
                <c:pt idx="113">
                  <c:v>1.2220574922156267</c:v>
                </c:pt>
                <c:pt idx="114">
                  <c:v>1.2392071462292635</c:v>
                </c:pt>
                <c:pt idx="115">
                  <c:v>1.2532173188869593</c:v>
                </c:pt>
                <c:pt idx="116">
                  <c:v>1.2630704381527222</c:v>
                </c:pt>
                <c:pt idx="117">
                  <c:v>1.2675254204652169</c:v>
                </c:pt>
                <c:pt idx="118">
                  <c:v>1.2650882268121435</c:v>
                </c:pt>
                <c:pt idx="119">
                  <c:v>1.2539899096369305</c:v>
                </c:pt>
                <c:pt idx="120">
                  <c:v>1.2321807486942038</c:v>
                </c:pt>
                <c:pt idx="121">
                  <c:v>1.1973529604951061</c:v>
                </c:pt>
                <c:pt idx="122">
                  <c:v>1.1470085319423655</c:v>
                </c:pt>
                <c:pt idx="123">
                  <c:v>1.0785915668211403</c:v>
                </c:pt>
                <c:pt idx="124">
                  <c:v>0.98970355185361836</c:v>
                </c:pt>
                <c:pt idx="125">
                  <c:v>0.87841137843291595</c:v>
                </c:pt>
                <c:pt idx="126">
                  <c:v>0.74363784913441655</c:v>
                </c:pt>
                <c:pt idx="127">
                  <c:v>0.58559129720084679</c:v>
                </c:pt>
                <c:pt idx="128">
                  <c:v>0.4061501177327595</c:v>
                </c:pt>
                <c:pt idx="129">
                  <c:v>0.20908497723241853</c:v>
                </c:pt>
                <c:pt idx="130">
                  <c:v>0.20704289714336366</c:v>
                </c:pt>
                <c:pt idx="131">
                  <c:v>0.20499960929124558</c:v>
                </c:pt>
                <c:pt idx="132">
                  <c:v>0.20295512016208525</c:v>
                </c:pt>
                <c:pt idx="133">
                  <c:v>0.20090943625660157</c:v>
                </c:pt>
                <c:pt idx="134">
                  <c:v>0.19886256409015088</c:v>
                </c:pt>
                <c:pt idx="135">
                  <c:v>0.19681451019266516</c:v>
                </c:pt>
                <c:pt idx="136">
                  <c:v>0.19476528110859204</c:v>
                </c:pt>
                <c:pt idx="137">
                  <c:v>0.19271488339683196</c:v>
                </c:pt>
                <c:pt idx="138">
                  <c:v>0.19066332363067637</c:v>
                </c:pt>
                <c:pt idx="139">
                  <c:v>0.18861060839774563</c:v>
                </c:pt>
                <c:pt idx="140">
                  <c:v>0.18655674429992594</c:v>
                </c:pt>
                <c:pt idx="141">
                  <c:v>0.18450173795330629</c:v>
                </c:pt>
                <c:pt idx="142">
                  <c:v>0.18244559598811519</c:v>
                </c:pt>
                <c:pt idx="143">
                  <c:v>0.18038832504865712</c:v>
                </c:pt>
                <c:pt idx="144">
                  <c:v>0.17832993179324724</c:v>
                </c:pt>
                <c:pt idx="145">
                  <c:v>0.17627042289414852</c:v>
                </c:pt>
                <c:pt idx="146">
                  <c:v>0.17420980503750619</c:v>
                </c:pt>
                <c:pt idx="147">
                  <c:v>0.17214808492328254</c:v>
                </c:pt>
                <c:pt idx="148">
                  <c:v>0.17008526926519155</c:v>
                </c:pt>
                <c:pt idx="149">
                  <c:v>0.16802136479063343</c:v>
                </c:pt>
                <c:pt idx="150">
                  <c:v>0.16595637824062789</c:v>
                </c:pt>
                <c:pt idx="151">
                  <c:v>0.16389031636974824</c:v>
                </c:pt>
                <c:pt idx="152">
                  <c:v>0.16182318594605477</c:v>
                </c:pt>
                <c:pt idx="153">
                  <c:v>0.15975499375102625</c:v>
                </c:pt>
                <c:pt idx="154">
                  <c:v>0.15768574657949455</c:v>
                </c:pt>
                <c:pt idx="155">
                  <c:v>0.15561545123957549</c:v>
                </c:pt>
                <c:pt idx="156">
                  <c:v>0.15354411455260111</c:v>
                </c:pt>
                <c:pt idx="157">
                  <c:v>0.15147174335305144</c:v>
                </c:pt>
                <c:pt idx="158">
                  <c:v>0.14939834448848552</c:v>
                </c:pt>
                <c:pt idx="159">
                  <c:v>0.14732392481947237</c:v>
                </c:pt>
                <c:pt idx="160">
                  <c:v>0.14524849121952213</c:v>
                </c:pt>
                <c:pt idx="161">
                  <c:v>0.14317205057501523</c:v>
                </c:pt>
                <c:pt idx="162">
                  <c:v>0.14109460978513363</c:v>
                </c:pt>
                <c:pt idx="163">
                  <c:v>0.13901617576179001</c:v>
                </c:pt>
                <c:pt idx="164">
                  <c:v>0.13693675542955683</c:v>
                </c:pt>
                <c:pt idx="165">
                  <c:v>0.13485635572559579</c:v>
                </c:pt>
                <c:pt idx="166">
                  <c:v>0.13277498359958662</c:v>
                </c:pt>
                <c:pt idx="167">
                  <c:v>0.13069264601365504</c:v>
                </c:pt>
                <c:pt idx="168">
                  <c:v>0.12860934994230142</c:v>
                </c:pt>
                <c:pt idx="169">
                  <c:v>0.12652510237232836</c:v>
                </c:pt>
                <c:pt idx="170">
                  <c:v>0.12443991030276781</c:v>
                </c:pt>
                <c:pt idx="171">
                  <c:v>0.12235378074480913</c:v>
                </c:pt>
                <c:pt idx="172">
                  <c:v>0.12026672072172535</c:v>
                </c:pt>
                <c:pt idx="173">
                  <c:v>0.1181787372688</c:v>
                </c:pt>
                <c:pt idx="174">
                  <c:v>0.11608983743325331</c:v>
                </c:pt>
                <c:pt idx="175">
                  <c:v>0.1140000282741683</c:v>
                </c:pt>
                <c:pt idx="176">
                  <c:v>0.11190931686241649</c:v>
                </c:pt>
                <c:pt idx="177">
                  <c:v>0.10981771028058314</c:v>
                </c:pt>
                <c:pt idx="178">
                  <c:v>0.1077252156228929</c:v>
                </c:pt>
                <c:pt idx="179">
                  <c:v>0.10563183999513341</c:v>
                </c:pt>
                <c:pt idx="180">
                  <c:v>0.10353759051458147</c:v>
                </c:pt>
                <c:pt idx="181">
                  <c:v>0.10144247430992602</c:v>
                </c:pt>
                <c:pt idx="182">
                  <c:v>9.9346498521192775E-2</c:v>
                </c:pt>
                <c:pt idx="183">
                  <c:v>9.7249670299667634E-2</c:v>
                </c:pt>
                <c:pt idx="184">
                  <c:v>9.5151996807819897E-2</c:v>
                </c:pt>
                <c:pt idx="185">
                  <c:v>9.3053485219225657E-2</c:v>
                </c:pt>
                <c:pt idx="186">
                  <c:v>9.0954142718490644E-2</c:v>
                </c:pt>
                <c:pt idx="187">
                  <c:v>8.8853976501172702E-2</c:v>
                </c:pt>
                <c:pt idx="188">
                  <c:v>8.6752993773703338E-2</c:v>
                </c:pt>
                <c:pt idx="189">
                  <c:v>8.4651201753311131E-2</c:v>
                </c:pt>
                <c:pt idx="190">
                  <c:v>8.2548607667942253E-2</c:v>
                </c:pt>
                <c:pt idx="191">
                  <c:v>8.0445218756182421E-2</c:v>
                </c:pt>
                <c:pt idx="192">
                  <c:v>7.8341042267177974E-2</c:v>
                </c:pt>
                <c:pt idx="193">
                  <c:v>7.6236085460556657E-2</c:v>
                </c:pt>
                <c:pt idx="194">
                  <c:v>7.4130355606348439E-2</c:v>
                </c:pt>
                <c:pt idx="195">
                  <c:v>7.2023859984905625E-2</c:v>
                </c:pt>
                <c:pt idx="196">
                  <c:v>6.9916605886823385E-2</c:v>
                </c:pt>
                <c:pt idx="197">
                  <c:v>6.7808600612858663E-2</c:v>
                </c:pt>
                <c:pt idx="198">
                  <c:v>6.569985147385092E-2</c:v>
                </c:pt>
                <c:pt idx="199">
                  <c:v>6.3590365790640688E-2</c:v>
                </c:pt>
                <c:pt idx="200">
                  <c:v>6.1480150893988943E-2</c:v>
                </c:pt>
                <c:pt idx="201">
                  <c:v>5.9369214124495619E-2</c:v>
                </c:pt>
                <c:pt idx="202">
                  <c:v>5.7257562832518399E-2</c:v>
                </c:pt>
                <c:pt idx="203">
                  <c:v>5.5145204378090874E-2</c:v>
                </c:pt>
                <c:pt idx="204">
                  <c:v>5.303214613084066E-2</c:v>
                </c:pt>
                <c:pt idx="205">
                  <c:v>5.0918395469907243E-2</c:v>
                </c:pt>
                <c:pt idx="206">
                  <c:v>4.8803959783858916E-2</c:v>
                </c:pt>
                <c:pt idx="207">
                  <c:v>4.6688846470611139E-2</c:v>
                </c:pt>
                <c:pt idx="208">
                  <c:v>4.4573062937342825E-2</c:v>
                </c:pt>
                <c:pt idx="209">
                  <c:v>4.2456616600413347E-2</c:v>
                </c:pt>
                <c:pt idx="210">
                  <c:v>4.0339514885279197E-2</c:v>
                </c:pt>
                <c:pt idx="211">
                  <c:v>3.8221765226410111E-2</c:v>
                </c:pt>
                <c:pt idx="212">
                  <c:v>3.6103375067205387E-2</c:v>
                </c:pt>
                <c:pt idx="213">
                  <c:v>3.398435185990982E-2</c:v>
                </c:pt>
                <c:pt idx="214">
                  <c:v>3.1864703065528584E-2</c:v>
                </c:pt>
                <c:pt idx="215">
                  <c:v>2.9744436153743805E-2</c:v>
                </c:pt>
                <c:pt idx="216">
                  <c:v>2.7623558602828953E-2</c:v>
                </c:pt>
                <c:pt idx="217">
                  <c:v>2.5502077899564001E-2</c:v>
                </c:pt>
                <c:pt idx="218">
                  <c:v>2.3380001539150125E-2</c:v>
                </c:pt>
                <c:pt idx="219">
                  <c:v>2.1257337025124189E-2</c:v>
                </c:pt>
                <c:pt idx="220">
                  <c:v>1.9134091869273045E-2</c:v>
                </c:pt>
                <c:pt idx="221">
                  <c:v>1.7010273591547696E-2</c:v>
                </c:pt>
                <c:pt idx="222">
                  <c:v>1.4885889719977089E-2</c:v>
                </c:pt>
                <c:pt idx="223">
                  <c:v>1.2760947790581175E-2</c:v>
                </c:pt>
                <c:pt idx="224">
                  <c:v>1.063545534728544E-2</c:v>
                </c:pt>
                <c:pt idx="225">
                  <c:v>8.5094199418334054E-3</c:v>
                </c:pt>
                <c:pt idx="226">
                  <c:v>6.3828491336996064E-3</c:v>
                </c:pt>
                <c:pt idx="227">
                  <c:v>4.2557504900025932E-3</c:v>
                </c:pt>
                <c:pt idx="228">
                  <c:v>2.1281315854175292E-3</c:v>
                </c:pt>
                <c:pt idx="229">
                  <c:v>2.088359600295917E-12</c:v>
                </c:pt>
                <c:pt idx="230">
                  <c:v>-2.1286366704601502E-3</c:v>
                </c:pt>
                <c:pt idx="231">
                  <c:v>-4.2577708354089444E-3</c:v>
                </c:pt>
                <c:pt idx="232">
                  <c:v>-6.3873948887353E-3</c:v>
                </c:pt>
                <c:pt idx="233">
                  <c:v>-8.5175012192995891E-3</c:v>
                </c:pt>
                <c:pt idx="234">
                  <c:v>-1.0648082208934269E-2</c:v>
                </c:pt>
                <c:pt idx="235">
                  <c:v>-1.2779130232532673E-2</c:v>
                </c:pt>
                <c:pt idx="236">
                  <c:v>-1.4910637658137984E-2</c:v>
                </c:pt>
                <c:pt idx="237">
                  <c:v>-1.7042596847032389E-2</c:v>
                </c:pt>
                <c:pt idx="238">
                  <c:v>-1.9175000153826397E-2</c:v>
                </c:pt>
                <c:pt idx="239">
                  <c:v>-2.1307839926548392E-2</c:v>
                </c:pt>
                <c:pt idx="240">
                  <c:v>-2.3441108506734299E-2</c:v>
                </c:pt>
                <c:pt idx="241">
                  <c:v>-2.5574798229517456E-2</c:v>
                </c:pt>
                <c:pt idx="242">
                  <c:v>-2.7708901423718714E-2</c:v>
                </c:pt>
                <c:pt idx="243">
                  <c:v>-2.9843410411936597E-2</c:v>
                </c:pt>
                <c:pt idx="244">
                  <c:v>-3.1978317510637705E-2</c:v>
                </c:pt>
                <c:pt idx="245">
                  <c:v>-3.4113615030247312E-2</c:v>
                </c:pt>
                <c:pt idx="246">
                  <c:v>-3.6249295275240047E-2</c:v>
                </c:pt>
                <c:pt idx="247">
                  <c:v>-3.8385350544230812E-2</c:v>
                </c:pt>
                <c:pt idx="248">
                  <c:v>-4.0521773130065816E-2</c:v>
                </c:pt>
                <c:pt idx="249">
                  <c:v>-4.2658555319913805E-2</c:v>
                </c:pt>
                <c:pt idx="250">
                  <c:v>-4.4795689395357385E-2</c:v>
                </c:pt>
                <c:pt idx="251">
                  <c:v>-4.693316763248459E-2</c:v>
                </c:pt>
                <c:pt idx="252">
                  <c:v>-4.9070982301980551E-2</c:v>
                </c:pt>
                <c:pt idx="253">
                  <c:v>-5.1209125669219271E-2</c:v>
                </c:pt>
                <c:pt idx="254">
                  <c:v>-5.3347589994355689E-2</c:v>
                </c:pt>
                <c:pt idx="255">
                  <c:v>-5.5486367532417653E-2</c:v>
                </c:pt>
                <c:pt idx="256">
                  <c:v>-5.7625450533398348E-2</c:v>
                </c:pt>
                <c:pt idx="257">
                  <c:v>-5.9764831242348604E-2</c:v>
                </c:pt>
                <c:pt idx="258">
                  <c:v>-6.1904501899469423E-2</c:v>
                </c:pt>
                <c:pt idx="259">
                  <c:v>-6.4044454740204704E-2</c:v>
                </c:pt>
                <c:pt idx="260">
                  <c:v>-6.618468199533406E-2</c:v>
                </c:pt>
                <c:pt idx="261">
                  <c:v>-6.8325175891065681E-2</c:v>
                </c:pt>
                <c:pt idx="262">
                  <c:v>-7.0465928649129553E-2</c:v>
                </c:pt>
                <c:pt idx="263">
                  <c:v>-7.2606932486870501E-2</c:v>
                </c:pt>
                <c:pt idx="264">
                  <c:v>-7.4748179617341606E-2</c:v>
                </c:pt>
                <c:pt idx="265">
                  <c:v>-7.6889662249397639E-2</c:v>
                </c:pt>
                <c:pt idx="266">
                  <c:v>-7.9031372587788667E-2</c:v>
                </c:pt>
                <c:pt idx="267">
                  <c:v>-8.117330283325358E-2</c:v>
                </c:pt>
                <c:pt idx="268">
                  <c:v>-8.3315445182614148E-2</c:v>
                </c:pt>
                <c:pt idx="269">
                  <c:v>-8.5457791828868784E-2</c:v>
                </c:pt>
                <c:pt idx="270">
                  <c:v>-8.7600334961286455E-2</c:v>
                </c:pt>
                <c:pt idx="271">
                  <c:v>-8.9743066765501145E-2</c:v>
                </c:pt>
                <c:pt idx="272">
                  <c:v>-9.1885979423605796E-2</c:v>
                </c:pt>
                <c:pt idx="273">
                  <c:v>-9.4029065114246774E-2</c:v>
                </c:pt>
                <c:pt idx="274">
                  <c:v>-9.6172316012718334E-2</c:v>
                </c:pt>
                <c:pt idx="275">
                  <c:v>-9.8315724291057144E-2</c:v>
                </c:pt>
                <c:pt idx="276">
                  <c:v>-0.10045928211813691</c:v>
                </c:pt>
                <c:pt idx="277">
                  <c:v>-0.1026029816597631</c:v>
                </c:pt>
                <c:pt idx="278">
                  <c:v>-0.10474681507876792</c:v>
                </c:pt>
                <c:pt idx="279">
                  <c:v>-0.10689077453510505</c:v>
                </c:pt>
                <c:pt idx="280">
                  <c:v>-0.10903485218594462</c:v>
                </c:pt>
                <c:pt idx="281">
                  <c:v>-0.1111790401857686</c:v>
                </c:pt>
                <c:pt idx="282">
                  <c:v>-0.11332333068646569</c:v>
                </c:pt>
                <c:pt idx="283">
                  <c:v>-0.11546771583742661</c:v>
                </c:pt>
                <c:pt idx="284">
                  <c:v>-0.11761218778563952</c:v>
                </c:pt>
                <c:pt idx="285">
                  <c:v>-0.11975673867578548</c:v>
                </c:pt>
                <c:pt idx="286">
                  <c:v>-0.12190136065033377</c:v>
                </c:pt>
                <c:pt idx="287">
                  <c:v>-0.12404604584963752</c:v>
                </c:pt>
                <c:pt idx="288">
                  <c:v>-0.1261907864120293</c:v>
                </c:pt>
                <c:pt idx="289">
                  <c:v>-0.12833557447391694</c:v>
                </c:pt>
                <c:pt idx="290">
                  <c:v>-0.130480402169879</c:v>
                </c:pt>
                <c:pt idx="291">
                  <c:v>-0.13262526163276089</c:v>
                </c:pt>
                <c:pt idx="292">
                  <c:v>-0.13477014499377055</c:v>
                </c:pt>
                <c:pt idx="293">
                  <c:v>-0.13691504438257432</c:v>
                </c:pt>
                <c:pt idx="294">
                  <c:v>-0.13905995192739315</c:v>
                </c:pt>
                <c:pt idx="295">
                  <c:v>-0.14120485975509842</c:v>
                </c:pt>
                <c:pt idx="296">
                  <c:v>-0.14334975999130806</c:v>
                </c:pt>
                <c:pt idx="297">
                  <c:v>-0.14549464476048268</c:v>
                </c:pt>
                <c:pt idx="298">
                  <c:v>-0.14763950618602156</c:v>
                </c:pt>
                <c:pt idx="299">
                  <c:v>-0.14978433639035971</c:v>
                </c:pt>
                <c:pt idx="300">
                  <c:v>-0.15192912749506279</c:v>
                </c:pt>
                <c:pt idx="301">
                  <c:v>-0.15407387162092406</c:v>
                </c:pt>
                <c:pt idx="302">
                  <c:v>-0.15621856088806096</c:v>
                </c:pt>
                <c:pt idx="303">
                  <c:v>-0.15836318741601099</c:v>
                </c:pt>
                <c:pt idx="304">
                  <c:v>-0.16050774332382839</c:v>
                </c:pt>
                <c:pt idx="305">
                  <c:v>-0.16265222073018021</c:v>
                </c:pt>
                <c:pt idx="306">
                  <c:v>-0.16479661175344307</c:v>
                </c:pt>
                <c:pt idx="307">
                  <c:v>-0.16694090851179944</c:v>
                </c:pt>
                <c:pt idx="308">
                  <c:v>-0.16908510312333411</c:v>
                </c:pt>
                <c:pt idx="309">
                  <c:v>-0.17122918770613069</c:v>
                </c:pt>
                <c:pt idx="310">
                  <c:v>-0.17337315437836803</c:v>
                </c:pt>
                <c:pt idx="311">
                  <c:v>-0.17551699525841699</c:v>
                </c:pt>
                <c:pt idx="312">
                  <c:v>-0.17766070246493657</c:v>
                </c:pt>
                <c:pt idx="313">
                  <c:v>-0.17980426811697056</c:v>
                </c:pt>
                <c:pt idx="314">
                  <c:v>-0.1819476843340444</c:v>
                </c:pt>
                <c:pt idx="315">
                  <c:v>-0.18409094323626116</c:v>
                </c:pt>
                <c:pt idx="316">
                  <c:v>-0.1862340369443983</c:v>
                </c:pt>
                <c:pt idx="317">
                  <c:v>-0.18837695758000442</c:v>
                </c:pt>
                <c:pt idx="318">
                  <c:v>-0.19051969726549553</c:v>
                </c:pt>
                <c:pt idx="319">
                  <c:v>-0.1926622481242514</c:v>
                </c:pt>
                <c:pt idx="320">
                  <c:v>-0.19480460228071239</c:v>
                </c:pt>
                <c:pt idx="321">
                  <c:v>-0.19694675186047594</c:v>
                </c:pt>
                <c:pt idx="322">
                  <c:v>-0.19908868899039253</c:v>
                </c:pt>
                <c:pt idx="323">
                  <c:v>-0.20123040579866272</c:v>
                </c:pt>
                <c:pt idx="324">
                  <c:v>-0.20337189441493331</c:v>
                </c:pt>
                <c:pt idx="325">
                  <c:v>-0.20551314697039377</c:v>
                </c:pt>
                <c:pt idx="326">
                  <c:v>-0.20765415559787254</c:v>
                </c:pt>
                <c:pt idx="327">
                  <c:v>-0.20979491243193352</c:v>
                </c:pt>
                <c:pt idx="328">
                  <c:v>-0.21193540960897239</c:v>
                </c:pt>
                <c:pt idx="329">
                  <c:v>-0.21407563927153098</c:v>
                </c:pt>
                <c:pt idx="330">
                  <c:v>-0.42541505132800228</c:v>
                </c:pt>
                <c:pt idx="331">
                  <c:v>-0.62649678157907218</c:v>
                </c:pt>
                <c:pt idx="332">
                  <c:v>-0.8108706406784455</c:v>
                </c:pt>
                <c:pt idx="333">
                  <c:v>-0.97378520465368734</c:v>
                </c:pt>
                <c:pt idx="334">
                  <c:v>-1.112464225941348</c:v>
                </c:pt>
                <c:pt idx="335">
                  <c:v>-1.2260359784727144</c:v>
                </c:pt>
                <c:pt idx="336">
                  <c:v>-1.3152100223293071</c:v>
                </c:pt>
                <c:pt idx="337">
                  <c:v>-1.3818312601777289</c:v>
                </c:pt>
                <c:pt idx="338">
                  <c:v>-1.428426571375411</c:v>
                </c:pt>
                <c:pt idx="339">
                  <c:v>-1.4578187617402556</c:v>
                </c:pt>
                <c:pt idx="340">
                  <c:v>-1.4728398478904421</c:v>
                </c:pt>
                <c:pt idx="341">
                  <c:v>-1.4761442803534159</c:v>
                </c:pt>
                <c:pt idx="342">
                  <c:v>-1.4701056410742475</c:v>
                </c:pt>
                <c:pt idx="343">
                  <c:v>-1.4567747028382687</c:v>
                </c:pt>
                <c:pt idx="344">
                  <c:v>-1.4378779318523127</c:v>
                </c:pt>
                <c:pt idx="345">
                  <c:v>-1.4148397038213718</c:v>
                </c:pt>
                <c:pt idx="346">
                  <c:v>-1.3888162668278115</c:v>
                </c:pt>
                <c:pt idx="347">
                  <c:v>-1.3607336370142382</c:v>
                </c:pt>
                <c:pt idx="348">
                  <c:v>-1.3313247698895629</c:v>
                </c:pt>
                <c:pt idx="349">
                  <c:v>-1.3011635378707358</c:v>
                </c:pt>
                <c:pt idx="350">
                  <c:v>-1.2706944512106326</c:v>
                </c:pt>
                <c:pt idx="351">
                  <c:v>-1.2402578997700555</c:v>
                </c:pt>
                <c:pt idx="352">
                  <c:v>-1.2101111524619668</c:v>
                </c:pt>
                <c:pt idx="353">
                  <c:v>-1.1804455695314011</c:v>
                </c:pt>
                <c:pt idx="354">
                  <c:v>-1.1514005575072275</c:v>
                </c:pt>
                <c:pt idx="355">
                  <c:v>-1.1230747915392345</c:v>
                </c:pt>
                <c:pt idx="356">
                  <c:v>-1.0955351847627628</c:v>
                </c:pt>
                <c:pt idx="357">
                  <c:v>-1.0688240229789101</c:v>
                </c:pt>
                <c:pt idx="358">
                  <c:v>-1.0429646185700354</c:v>
                </c:pt>
                <c:pt idx="359">
                  <c:v>-1.0179657770448907</c:v>
                </c:pt>
                <c:pt idx="360">
                  <c:v>-0.99382531598676227</c:v>
                </c:pt>
                <c:pt idx="361">
                  <c:v>-0.97053283038160132</c:v>
                </c:pt>
                <c:pt idx="362">
                  <c:v>-0.94807186012078004</c:v>
                </c:pt>
                <c:pt idx="363">
                  <c:v>-0.92642158416019116</c:v>
                </c:pt>
                <c:pt idx="364">
                  <c:v>-0.90555814043381599</c:v>
                </c:pt>
                <c:pt idx="365">
                  <c:v>-0.88545565021106198</c:v>
                </c:pt>
                <c:pt idx="366">
                  <c:v>-0.86608700927350435</c:v>
                </c:pt>
                <c:pt idx="367">
                  <c:v>-0.84742449529968422</c:v>
                </c:pt>
                <c:pt idx="368">
                  <c:v>-0.82944023053698979</c:v>
                </c:pt>
                <c:pt idx="369">
                  <c:v>-0.81210653067055272</c:v>
                </c:pt>
                <c:pt idx="370">
                  <c:v>-0.7953961643334837</c:v>
                </c:pt>
                <c:pt idx="371">
                  <c:v>-0.77928254258841823</c:v>
                </c:pt>
                <c:pt idx="372">
                  <c:v>-0.76373985366564634</c:v>
                </c:pt>
                <c:pt idx="373">
                  <c:v>-0.74874315504399525</c:v>
                </c:pt>
                <c:pt idx="374">
                  <c:v>-0.7342684324295613</c:v>
                </c:pt>
                <c:pt idx="375">
                  <c:v>-0.72029263318395853</c:v>
                </c:pt>
                <c:pt idx="376">
                  <c:v>-0.70679368016712396</c:v>
                </c:pt>
                <c:pt idx="377">
                  <c:v>-0.69375047070251861</c:v>
                </c:pt>
                <c:pt idx="378">
                  <c:v>-0.6811428643758346</c:v>
                </c:pt>
                <c:pt idx="379">
                  <c:v>-0.66895166258775718</c:v>
                </c:pt>
                <c:pt idx="380">
                  <c:v>-0.65715858215403355</c:v>
                </c:pt>
                <c:pt idx="381">
                  <c:v>-0.64574622474826182</c:v>
                </c:pt>
                <c:pt idx="382">
                  <c:v>-0.63469804358768422</c:v>
                </c:pt>
                <c:pt idx="383">
                  <c:v>-0.62399830844870519</c:v>
                </c:pt>
                <c:pt idx="384">
                  <c:v>-0.61363206985015395</c:v>
                </c:pt>
                <c:pt idx="385">
                  <c:v>-0.60358512304517131</c:v>
                </c:pt>
                <c:pt idx="386">
                  <c:v>-0.59384397230653552</c:v>
                </c:pt>
                <c:pt idx="387">
                  <c:v>-0.58439579586687573</c:v>
                </c:pt>
                <c:pt idx="388">
                  <c:v>-0.57522841177792161</c:v>
                </c:pt>
                <c:pt idx="389">
                  <c:v>-0.56633024487640593</c:v>
                </c:pt>
                <c:pt idx="390">
                  <c:v>-0.55769029498425282</c:v>
                </c:pt>
                <c:pt idx="391">
                  <c:v>-0.5492981064239153</c:v>
                </c:pt>
                <c:pt idx="392">
                  <c:v>-0.54114373889343881</c:v>
                </c:pt>
                <c:pt idx="393">
                  <c:v>-0.53321773971792852</c:v>
                </c:pt>
                <c:pt idx="394">
                  <c:v>-0.52551111747283585</c:v>
                </c:pt>
                <c:pt idx="395">
                  <c:v>-0.51801531695849845</c:v>
                </c:pt>
                <c:pt idx="396">
                  <c:v>-0.51072219549357201</c:v>
                </c:pt>
                <c:pt idx="397">
                  <c:v>-0.50362400048649325</c:v>
                </c:pt>
                <c:pt idx="398">
                  <c:v>-0.49671334823821867</c:v>
                </c:pt>
                <c:pt idx="399">
                  <c:v>-0.48998320392562028</c:v>
                </c:pt>
                <c:pt idx="400">
                  <c:v>-0.48342686271265212</c:v>
                </c:pt>
                <c:pt idx="401">
                  <c:v>-0.47703793193535049</c:v>
                </c:pt>
                <c:pt idx="402">
                  <c:v>-0.4708103143066335</c:v>
                </c:pt>
                <c:pt idx="403">
                  <c:v>-0.46473819208746925</c:v>
                </c:pt>
                <c:pt idx="404">
                  <c:v>-0.4588160121721232</c:v>
                </c:pt>
                <c:pt idx="405">
                  <c:v>-0.45303847203672282</c:v>
                </c:pt>
                <c:pt idx="406">
                  <c:v>-0.44740050650217472</c:v>
                </c:pt>
                <c:pt idx="407">
                  <c:v>-0.44189727526445027</c:v>
                </c:pt>
                <c:pt idx="408">
                  <c:v>-0.43652415114735549</c:v>
                </c:pt>
                <c:pt idx="409">
                  <c:v>-0.43127670903504839</c:v>
                </c:pt>
                <c:pt idx="410">
                  <c:v>-0.42615071544374006</c:v>
                </c:pt>
                <c:pt idx="411">
                  <c:v>-0.42114211869417167</c:v>
                </c:pt>
                <c:pt idx="412">
                  <c:v>-0.41624703964856891</c:v>
                </c:pt>
                <c:pt idx="413">
                  <c:v>-0.41146176297783971</c:v>
                </c:pt>
                <c:pt idx="414">
                  <c:v>-0.40678272892676087</c:v>
                </c:pt>
                <c:pt idx="415">
                  <c:v>-0.4022065255468158</c:v>
                </c:pt>
                <c:pt idx="416">
                  <c:v>-0.39772988136816412</c:v>
                </c:pt>
                <c:pt idx="417">
                  <c:v>-0.39334965848396475</c:v>
                </c:pt>
                <c:pt idx="418">
                  <c:v>-0.38906284602192254</c:v>
                </c:pt>
                <c:pt idx="419">
                  <c:v>-0.38486655397948816</c:v>
                </c:pt>
                <c:pt idx="420">
                  <c:v>-0.3807580074006166</c:v>
                </c:pt>
                <c:pt idx="421">
                  <c:v>-0.3767345408733781</c:v>
                </c:pt>
                <c:pt idx="422">
                  <c:v>-0.37279359332902134</c:v>
                </c:pt>
                <c:pt idx="423">
                  <c:v>-0.36893270312432064</c:v>
                </c:pt>
                <c:pt idx="424">
                  <c:v>-0.3651495033901877</c:v>
                </c:pt>
                <c:pt idx="425">
                  <c:v>-0.36144171763061261</c:v>
                </c:pt>
                <c:pt idx="426">
                  <c:v>-0.35780715555701031</c:v>
                </c:pt>
                <c:pt idx="427">
                  <c:v>-0.35424370914399794</c:v>
                </c:pt>
                <c:pt idx="42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A19-4AA2-90AC-B476E88BD2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3673592"/>
        <c:axId val="273672024"/>
      </c:scatterChart>
      <c:valAx>
        <c:axId val="273673592"/>
        <c:scaling>
          <c:orientation val="minMax"/>
          <c:max val="1.0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73672024"/>
        <c:crosses val="autoZero"/>
        <c:crossBetween val="midCat"/>
        <c:majorUnit val="0.1"/>
      </c:valAx>
      <c:valAx>
        <c:axId val="273672024"/>
        <c:scaling>
          <c:orientation val="minMax"/>
          <c:max val="1.34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73673592"/>
        <c:crosses val="autoZero"/>
        <c:crossBetween val="midCat"/>
        <c:majorUnit val="0.2"/>
        <c:minorUnit val="0.1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2553080067154"/>
          <c:y val="2.8699951762715292E-2"/>
          <c:w val="0.84564652991921951"/>
          <c:h val="0.85486103635382005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'Couple pour PPT'!$C$27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PPT'!$B$28:$B$456</c:f>
              <c:numCache>
                <c:formatCode>General</c:formatCode>
                <c:ptCount val="429"/>
                <c:pt idx="0">
                  <c:v>-0.30000000000000004</c:v>
                </c:pt>
                <c:pt idx="1">
                  <c:v>-0.29000000000000004</c:v>
                </c:pt>
                <c:pt idx="2">
                  <c:v>-0.28000000000000003</c:v>
                </c:pt>
                <c:pt idx="3">
                  <c:v>-0.27</c:v>
                </c:pt>
                <c:pt idx="4">
                  <c:v>-0.26</c:v>
                </c:pt>
                <c:pt idx="5">
                  <c:v>-0.25</c:v>
                </c:pt>
                <c:pt idx="6">
                  <c:v>-0.24</c:v>
                </c:pt>
                <c:pt idx="7">
                  <c:v>-0.22999999999999998</c:v>
                </c:pt>
                <c:pt idx="8">
                  <c:v>-0.21999999999999997</c:v>
                </c:pt>
                <c:pt idx="9">
                  <c:v>-0.20999999999999996</c:v>
                </c:pt>
                <c:pt idx="10">
                  <c:v>-0.19999999999999996</c:v>
                </c:pt>
                <c:pt idx="11">
                  <c:v>-0.18999999999999995</c:v>
                </c:pt>
                <c:pt idx="12">
                  <c:v>-0.17999999999999994</c:v>
                </c:pt>
                <c:pt idx="13">
                  <c:v>-0.16999999999999993</c:v>
                </c:pt>
                <c:pt idx="14">
                  <c:v>-0.15999999999999992</c:v>
                </c:pt>
                <c:pt idx="15">
                  <c:v>-0.14999999999999991</c:v>
                </c:pt>
                <c:pt idx="16">
                  <c:v>-0.1399999999999999</c:v>
                </c:pt>
                <c:pt idx="17">
                  <c:v>-0.12999999999999989</c:v>
                </c:pt>
                <c:pt idx="18">
                  <c:v>-0.12000000000000011</c:v>
                </c:pt>
                <c:pt idx="19">
                  <c:v>-0.1100000000000001</c:v>
                </c:pt>
                <c:pt idx="20">
                  <c:v>-0.10000000000000009</c:v>
                </c:pt>
                <c:pt idx="21">
                  <c:v>-9.000000000000008E-2</c:v>
                </c:pt>
                <c:pt idx="22">
                  <c:v>-8.0000000000000071E-2</c:v>
                </c:pt>
                <c:pt idx="23">
                  <c:v>-7.0000000000000062E-2</c:v>
                </c:pt>
                <c:pt idx="24">
                  <c:v>-6.0000000000000053E-2</c:v>
                </c:pt>
                <c:pt idx="25">
                  <c:v>-5.0000000000000044E-2</c:v>
                </c:pt>
                <c:pt idx="26">
                  <c:v>-4.0000000000000036E-2</c:v>
                </c:pt>
                <c:pt idx="27">
                  <c:v>-3.0000000000000027E-2</c:v>
                </c:pt>
                <c:pt idx="28">
                  <c:v>-2.0000000000000018E-2</c:v>
                </c:pt>
                <c:pt idx="29">
                  <c:v>-1.0000000000000009E-2</c:v>
                </c:pt>
                <c:pt idx="30">
                  <c:v>0</c:v>
                </c:pt>
                <c:pt idx="31">
                  <c:v>1.0000000000000009E-2</c:v>
                </c:pt>
                <c:pt idx="32">
                  <c:v>2.0000000000000018E-2</c:v>
                </c:pt>
                <c:pt idx="33">
                  <c:v>3.0000000000000027E-2</c:v>
                </c:pt>
                <c:pt idx="34">
                  <c:v>4.0000000000000036E-2</c:v>
                </c:pt>
                <c:pt idx="35">
                  <c:v>5.0000000000000044E-2</c:v>
                </c:pt>
                <c:pt idx="36">
                  <c:v>6.0000000000000053E-2</c:v>
                </c:pt>
                <c:pt idx="37">
                  <c:v>6.9999999999999951E-2</c:v>
                </c:pt>
                <c:pt idx="38">
                  <c:v>7.999999999999996E-2</c:v>
                </c:pt>
                <c:pt idx="39">
                  <c:v>8.9999999999999969E-2</c:v>
                </c:pt>
                <c:pt idx="40">
                  <c:v>9.9999999999999978E-2</c:v>
                </c:pt>
                <c:pt idx="41">
                  <c:v>0.10999999999999999</c:v>
                </c:pt>
                <c:pt idx="42">
                  <c:v>0.12</c:v>
                </c:pt>
                <c:pt idx="43">
                  <c:v>0.13</c:v>
                </c:pt>
                <c:pt idx="44">
                  <c:v>0.14000000000000001</c:v>
                </c:pt>
                <c:pt idx="45">
                  <c:v>0.15000000000000002</c:v>
                </c:pt>
                <c:pt idx="46">
                  <c:v>0.16000000000000003</c:v>
                </c:pt>
                <c:pt idx="47">
                  <c:v>0.17000000000000004</c:v>
                </c:pt>
                <c:pt idx="48">
                  <c:v>0.18000000000000005</c:v>
                </c:pt>
                <c:pt idx="49">
                  <c:v>0.18999999999999995</c:v>
                </c:pt>
                <c:pt idx="50">
                  <c:v>0.19999999999999996</c:v>
                </c:pt>
                <c:pt idx="51">
                  <c:v>0.20999999999999996</c:v>
                </c:pt>
                <c:pt idx="52">
                  <c:v>0.21999999999999997</c:v>
                </c:pt>
                <c:pt idx="53">
                  <c:v>0.22999999999999998</c:v>
                </c:pt>
                <c:pt idx="54">
                  <c:v>0.24</c:v>
                </c:pt>
                <c:pt idx="55">
                  <c:v>0.25</c:v>
                </c:pt>
                <c:pt idx="56">
                  <c:v>0.26</c:v>
                </c:pt>
                <c:pt idx="57">
                  <c:v>0.27</c:v>
                </c:pt>
                <c:pt idx="58">
                  <c:v>0.28000000000000003</c:v>
                </c:pt>
                <c:pt idx="59">
                  <c:v>0.29000000000000004</c:v>
                </c:pt>
                <c:pt idx="60">
                  <c:v>0.30000000000000004</c:v>
                </c:pt>
                <c:pt idx="61">
                  <c:v>0.31000000000000005</c:v>
                </c:pt>
                <c:pt idx="62">
                  <c:v>0.31999999999999995</c:v>
                </c:pt>
                <c:pt idx="63">
                  <c:v>0.32999999999999996</c:v>
                </c:pt>
                <c:pt idx="64">
                  <c:v>0.33999999999999997</c:v>
                </c:pt>
                <c:pt idx="65">
                  <c:v>0.35</c:v>
                </c:pt>
                <c:pt idx="66">
                  <c:v>0.36</c:v>
                </c:pt>
                <c:pt idx="67">
                  <c:v>0.37</c:v>
                </c:pt>
                <c:pt idx="68">
                  <c:v>0.38</c:v>
                </c:pt>
                <c:pt idx="69">
                  <c:v>0.39</c:v>
                </c:pt>
                <c:pt idx="70">
                  <c:v>0.4</c:v>
                </c:pt>
                <c:pt idx="71">
                  <c:v>0.41000000000000003</c:v>
                </c:pt>
                <c:pt idx="72">
                  <c:v>0.42000000000000004</c:v>
                </c:pt>
                <c:pt idx="73">
                  <c:v>0.43000000000000005</c:v>
                </c:pt>
                <c:pt idx="74">
                  <c:v>0.43999999999999995</c:v>
                </c:pt>
                <c:pt idx="75">
                  <c:v>0.44999999999999996</c:v>
                </c:pt>
                <c:pt idx="76">
                  <c:v>0.45999999999999996</c:v>
                </c:pt>
                <c:pt idx="77">
                  <c:v>0.47</c:v>
                </c:pt>
                <c:pt idx="78">
                  <c:v>0.48</c:v>
                </c:pt>
                <c:pt idx="79">
                  <c:v>0.49</c:v>
                </c:pt>
                <c:pt idx="80">
                  <c:v>0.5</c:v>
                </c:pt>
                <c:pt idx="81">
                  <c:v>0.51</c:v>
                </c:pt>
                <c:pt idx="82">
                  <c:v>0.52</c:v>
                </c:pt>
                <c:pt idx="83">
                  <c:v>0.53</c:v>
                </c:pt>
                <c:pt idx="84">
                  <c:v>0.54</c:v>
                </c:pt>
                <c:pt idx="85">
                  <c:v>0.55000000000000004</c:v>
                </c:pt>
                <c:pt idx="86">
                  <c:v>0.56000000000000005</c:v>
                </c:pt>
                <c:pt idx="87">
                  <c:v>0.57000000000000095</c:v>
                </c:pt>
                <c:pt idx="88">
                  <c:v>0.58000000000000096</c:v>
                </c:pt>
                <c:pt idx="89">
                  <c:v>0.59000000000000097</c:v>
                </c:pt>
                <c:pt idx="90">
                  <c:v>0.60000000000000098</c:v>
                </c:pt>
                <c:pt idx="91">
                  <c:v>0.61000000000000099</c:v>
                </c:pt>
                <c:pt idx="92">
                  <c:v>0.62000000000000099</c:v>
                </c:pt>
                <c:pt idx="93">
                  <c:v>0.630000000000001</c:v>
                </c:pt>
                <c:pt idx="94">
                  <c:v>0.64000000000000101</c:v>
                </c:pt>
                <c:pt idx="95">
                  <c:v>0.65000000000000102</c:v>
                </c:pt>
                <c:pt idx="96">
                  <c:v>0.66000000000000103</c:v>
                </c:pt>
                <c:pt idx="97">
                  <c:v>0.67000000000000104</c:v>
                </c:pt>
                <c:pt idx="98">
                  <c:v>0.68000000000000105</c:v>
                </c:pt>
                <c:pt idx="99">
                  <c:v>0.69000000000000106</c:v>
                </c:pt>
                <c:pt idx="100">
                  <c:v>0.70000000000000107</c:v>
                </c:pt>
                <c:pt idx="101">
                  <c:v>0.71000000000000107</c:v>
                </c:pt>
                <c:pt idx="102">
                  <c:v>0.72000000000000097</c:v>
                </c:pt>
                <c:pt idx="103">
                  <c:v>0.73000000000000098</c:v>
                </c:pt>
                <c:pt idx="104">
                  <c:v>0.74000000000000099</c:v>
                </c:pt>
                <c:pt idx="105">
                  <c:v>0.750000000000001</c:v>
                </c:pt>
                <c:pt idx="106">
                  <c:v>0.76000000000000101</c:v>
                </c:pt>
                <c:pt idx="107">
                  <c:v>0.77000000000000102</c:v>
                </c:pt>
                <c:pt idx="108">
                  <c:v>0.78000000000000103</c:v>
                </c:pt>
                <c:pt idx="109">
                  <c:v>0.79000000000000103</c:v>
                </c:pt>
                <c:pt idx="110">
                  <c:v>0.80000000000000093</c:v>
                </c:pt>
                <c:pt idx="111">
                  <c:v>0.81000000000000094</c:v>
                </c:pt>
                <c:pt idx="112">
                  <c:v>0.82000000000000095</c:v>
                </c:pt>
                <c:pt idx="113">
                  <c:v>0.83000000000000096</c:v>
                </c:pt>
                <c:pt idx="114">
                  <c:v>0.84000000000000097</c:v>
                </c:pt>
                <c:pt idx="115">
                  <c:v>0.85000000000000098</c:v>
                </c:pt>
                <c:pt idx="116">
                  <c:v>0.86000000000000099</c:v>
                </c:pt>
                <c:pt idx="117">
                  <c:v>0.87000000000000099</c:v>
                </c:pt>
                <c:pt idx="118">
                  <c:v>0.880000000000001</c:v>
                </c:pt>
                <c:pt idx="119">
                  <c:v>0.89000000000000101</c:v>
                </c:pt>
                <c:pt idx="120">
                  <c:v>0.90000000000000102</c:v>
                </c:pt>
                <c:pt idx="121">
                  <c:v>0.91000000000000103</c:v>
                </c:pt>
                <c:pt idx="122">
                  <c:v>0.92000000000000104</c:v>
                </c:pt>
                <c:pt idx="123">
                  <c:v>0.93000000000000105</c:v>
                </c:pt>
                <c:pt idx="124">
                  <c:v>0.94000000000000095</c:v>
                </c:pt>
                <c:pt idx="125">
                  <c:v>0.95000000000000095</c:v>
                </c:pt>
                <c:pt idx="126">
                  <c:v>0.96000000000000096</c:v>
                </c:pt>
                <c:pt idx="127">
                  <c:v>0.97000000000000097</c:v>
                </c:pt>
                <c:pt idx="128">
                  <c:v>0.98000000000000098</c:v>
                </c:pt>
                <c:pt idx="129">
                  <c:v>0.99000000000000099</c:v>
                </c:pt>
                <c:pt idx="130">
                  <c:v>0.99009999999999998</c:v>
                </c:pt>
                <c:pt idx="131">
                  <c:v>0.99019999999999897</c:v>
                </c:pt>
                <c:pt idx="132">
                  <c:v>0.99029999999999807</c:v>
                </c:pt>
                <c:pt idx="133">
                  <c:v>0.99039999999999706</c:v>
                </c:pt>
                <c:pt idx="134">
                  <c:v>0.99049999999999605</c:v>
                </c:pt>
                <c:pt idx="135">
                  <c:v>0.99059999999999504</c:v>
                </c:pt>
                <c:pt idx="136">
                  <c:v>0.99069999999999403</c:v>
                </c:pt>
                <c:pt idx="137">
                  <c:v>0.99079999999999302</c:v>
                </c:pt>
                <c:pt idx="138">
                  <c:v>0.99089999999999212</c:v>
                </c:pt>
                <c:pt idx="139">
                  <c:v>0.99099999999999111</c:v>
                </c:pt>
                <c:pt idx="140">
                  <c:v>0.9910999999999901</c:v>
                </c:pt>
                <c:pt idx="141">
                  <c:v>0.99119999999998909</c:v>
                </c:pt>
                <c:pt idx="142">
                  <c:v>0.99129999999998808</c:v>
                </c:pt>
                <c:pt idx="143">
                  <c:v>0.99139999999998707</c:v>
                </c:pt>
                <c:pt idx="144">
                  <c:v>0.99149999999998617</c:v>
                </c:pt>
                <c:pt idx="145">
                  <c:v>0.99159999999998516</c:v>
                </c:pt>
                <c:pt idx="146">
                  <c:v>0.99169999999998415</c:v>
                </c:pt>
                <c:pt idx="147">
                  <c:v>0.99179999999998314</c:v>
                </c:pt>
                <c:pt idx="148">
                  <c:v>0.99189999999998213</c:v>
                </c:pt>
                <c:pt idx="149">
                  <c:v>0.99199999999998112</c:v>
                </c:pt>
                <c:pt idx="150">
                  <c:v>0.99209999999998022</c:v>
                </c:pt>
                <c:pt idx="151">
                  <c:v>0.99219999999997921</c:v>
                </c:pt>
                <c:pt idx="152">
                  <c:v>0.9922999999999782</c:v>
                </c:pt>
                <c:pt idx="153">
                  <c:v>0.99239999999997719</c:v>
                </c:pt>
                <c:pt idx="154">
                  <c:v>0.99249999999997618</c:v>
                </c:pt>
                <c:pt idx="155">
                  <c:v>0.99259999999997517</c:v>
                </c:pt>
                <c:pt idx="156">
                  <c:v>0.99269999999997427</c:v>
                </c:pt>
                <c:pt idx="157">
                  <c:v>0.99279999999997326</c:v>
                </c:pt>
                <c:pt idx="158">
                  <c:v>0.99289999999997225</c:v>
                </c:pt>
                <c:pt idx="159">
                  <c:v>0.99299999999997124</c:v>
                </c:pt>
                <c:pt idx="160">
                  <c:v>0.99309999999997023</c:v>
                </c:pt>
                <c:pt idx="161">
                  <c:v>0.99319999999996922</c:v>
                </c:pt>
                <c:pt idx="162">
                  <c:v>0.99329999999996832</c:v>
                </c:pt>
                <c:pt idx="163">
                  <c:v>0.99339999999996731</c:v>
                </c:pt>
                <c:pt idx="164">
                  <c:v>0.9934999999999663</c:v>
                </c:pt>
                <c:pt idx="165">
                  <c:v>0.99359999999996529</c:v>
                </c:pt>
                <c:pt idx="166">
                  <c:v>0.99369999999996428</c:v>
                </c:pt>
                <c:pt idx="167">
                  <c:v>0.99379999999996338</c:v>
                </c:pt>
                <c:pt idx="168">
                  <c:v>0.99389999999996237</c:v>
                </c:pt>
                <c:pt idx="169">
                  <c:v>0.99399999999996136</c:v>
                </c:pt>
                <c:pt idx="170">
                  <c:v>0.99409999999996035</c:v>
                </c:pt>
                <c:pt idx="171">
                  <c:v>0.99419999999995934</c:v>
                </c:pt>
                <c:pt idx="172">
                  <c:v>0.99429999999995833</c:v>
                </c:pt>
                <c:pt idx="173">
                  <c:v>0.99439999999995743</c:v>
                </c:pt>
                <c:pt idx="174">
                  <c:v>0.99449999999995642</c:v>
                </c:pt>
                <c:pt idx="175">
                  <c:v>0.99459999999995541</c:v>
                </c:pt>
                <c:pt idx="176">
                  <c:v>0.9946999999999544</c:v>
                </c:pt>
                <c:pt idx="177">
                  <c:v>0.99479999999995339</c:v>
                </c:pt>
                <c:pt idx="178">
                  <c:v>0.99489999999995238</c:v>
                </c:pt>
                <c:pt idx="179">
                  <c:v>0.99499999999995148</c:v>
                </c:pt>
                <c:pt idx="180">
                  <c:v>0.99509999999995047</c:v>
                </c:pt>
                <c:pt idx="181">
                  <c:v>0.99519999999994946</c:v>
                </c:pt>
                <c:pt idx="182">
                  <c:v>0.99529999999994845</c:v>
                </c:pt>
                <c:pt idx="183">
                  <c:v>0.99539999999994744</c:v>
                </c:pt>
                <c:pt idx="184">
                  <c:v>0.99549999999994643</c:v>
                </c:pt>
                <c:pt idx="185">
                  <c:v>0.99559999999994553</c:v>
                </c:pt>
                <c:pt idx="186">
                  <c:v>0.99569999999994452</c:v>
                </c:pt>
                <c:pt idx="187">
                  <c:v>0.99579999999994351</c:v>
                </c:pt>
                <c:pt idx="188">
                  <c:v>0.9958999999999425</c:v>
                </c:pt>
                <c:pt idx="189">
                  <c:v>0.99599999999994149</c:v>
                </c:pt>
                <c:pt idx="190">
                  <c:v>0.99609999999994048</c:v>
                </c:pt>
                <c:pt idx="191">
                  <c:v>0.99619999999993958</c:v>
                </c:pt>
                <c:pt idx="192">
                  <c:v>0.99629999999993857</c:v>
                </c:pt>
                <c:pt idx="193">
                  <c:v>0.99639999999993756</c:v>
                </c:pt>
                <c:pt idx="194">
                  <c:v>0.99649999999993655</c:v>
                </c:pt>
                <c:pt idx="195">
                  <c:v>0.99659999999993554</c:v>
                </c:pt>
                <c:pt idx="196">
                  <c:v>0.99669999999993453</c:v>
                </c:pt>
                <c:pt idx="197">
                  <c:v>0.99679999999993363</c:v>
                </c:pt>
                <c:pt idx="198">
                  <c:v>0.99689999999993262</c:v>
                </c:pt>
                <c:pt idx="199">
                  <c:v>0.99699999999993161</c:v>
                </c:pt>
                <c:pt idx="200">
                  <c:v>0.9970999999999306</c:v>
                </c:pt>
                <c:pt idx="201">
                  <c:v>0.99719999999992959</c:v>
                </c:pt>
                <c:pt idx="202">
                  <c:v>0.99729999999992869</c:v>
                </c:pt>
                <c:pt idx="203">
                  <c:v>0.99739999999992768</c:v>
                </c:pt>
                <c:pt idx="204">
                  <c:v>0.99749999999992667</c:v>
                </c:pt>
                <c:pt idx="205">
                  <c:v>0.99759999999992566</c:v>
                </c:pt>
                <c:pt idx="206">
                  <c:v>0.99769999999992465</c:v>
                </c:pt>
                <c:pt idx="207">
                  <c:v>0.99779999999992364</c:v>
                </c:pt>
                <c:pt idx="208">
                  <c:v>0.99789999999992274</c:v>
                </c:pt>
                <c:pt idx="209">
                  <c:v>0.99799999999992173</c:v>
                </c:pt>
                <c:pt idx="210">
                  <c:v>0.99809999999992072</c:v>
                </c:pt>
                <c:pt idx="211">
                  <c:v>0.99819999999991971</c:v>
                </c:pt>
                <c:pt idx="212">
                  <c:v>0.9982999999999187</c:v>
                </c:pt>
                <c:pt idx="213">
                  <c:v>0.99839999999991769</c:v>
                </c:pt>
                <c:pt idx="214">
                  <c:v>0.99849999999991679</c:v>
                </c:pt>
                <c:pt idx="215">
                  <c:v>0.99859999999991578</c:v>
                </c:pt>
                <c:pt idx="216">
                  <c:v>0.99869999999991477</c:v>
                </c:pt>
                <c:pt idx="217">
                  <c:v>0.99879999999991376</c:v>
                </c:pt>
                <c:pt idx="218">
                  <c:v>0.99889999999991275</c:v>
                </c:pt>
                <c:pt idx="219">
                  <c:v>0.99899999999991174</c:v>
                </c:pt>
                <c:pt idx="220">
                  <c:v>0.99909999999991084</c:v>
                </c:pt>
                <c:pt idx="221">
                  <c:v>0.99919999999990983</c:v>
                </c:pt>
                <c:pt idx="222">
                  <c:v>0.99929999999990882</c:v>
                </c:pt>
                <c:pt idx="223">
                  <c:v>0.99939999999990781</c:v>
                </c:pt>
                <c:pt idx="224">
                  <c:v>0.9994999999999068</c:v>
                </c:pt>
                <c:pt idx="225">
                  <c:v>0.99959999999990579</c:v>
                </c:pt>
                <c:pt idx="226">
                  <c:v>0.99969999999990489</c:v>
                </c:pt>
                <c:pt idx="227">
                  <c:v>0.99979999999990388</c:v>
                </c:pt>
                <c:pt idx="228">
                  <c:v>0.99989999999990287</c:v>
                </c:pt>
                <c:pt idx="229">
                  <c:v>0.99999999999990186</c:v>
                </c:pt>
                <c:pt idx="230">
                  <c:v>1.000099999999901</c:v>
                </c:pt>
                <c:pt idx="231">
                  <c:v>1.0001999999998998</c:v>
                </c:pt>
                <c:pt idx="232">
                  <c:v>1.0002999999998989</c:v>
                </c:pt>
                <c:pt idx="233">
                  <c:v>1.000399999999898</c:v>
                </c:pt>
                <c:pt idx="234">
                  <c:v>1.0004999999998969</c:v>
                </c:pt>
                <c:pt idx="235">
                  <c:v>1.000599999999896</c:v>
                </c:pt>
                <c:pt idx="236">
                  <c:v>1.0006999999998949</c:v>
                </c:pt>
                <c:pt idx="237">
                  <c:v>1.000799999999894</c:v>
                </c:pt>
                <c:pt idx="238">
                  <c:v>1.0008999999998931</c:v>
                </c:pt>
                <c:pt idx="239">
                  <c:v>1.000999999999892</c:v>
                </c:pt>
                <c:pt idx="240">
                  <c:v>1.0010999999998911</c:v>
                </c:pt>
                <c:pt idx="241">
                  <c:v>1.00119999999989</c:v>
                </c:pt>
                <c:pt idx="242">
                  <c:v>1.0012999999998891</c:v>
                </c:pt>
                <c:pt idx="243">
                  <c:v>1.0013999999998879</c:v>
                </c:pt>
                <c:pt idx="244">
                  <c:v>1.001499999999887</c:v>
                </c:pt>
                <c:pt idx="245">
                  <c:v>1.0015999999998861</c:v>
                </c:pt>
                <c:pt idx="246">
                  <c:v>1.001699999999885</c:v>
                </c:pt>
                <c:pt idx="247">
                  <c:v>1.0017999999998841</c:v>
                </c:pt>
                <c:pt idx="248">
                  <c:v>1.001899999999883</c:v>
                </c:pt>
                <c:pt idx="249">
                  <c:v>1.0019999999998821</c:v>
                </c:pt>
                <c:pt idx="250">
                  <c:v>1.0020999999998812</c:v>
                </c:pt>
                <c:pt idx="251">
                  <c:v>1.0021999999998801</c:v>
                </c:pt>
                <c:pt idx="252">
                  <c:v>1.0022999999998792</c:v>
                </c:pt>
                <c:pt idx="253">
                  <c:v>1.0023999999998781</c:v>
                </c:pt>
                <c:pt idx="254">
                  <c:v>1.0024999999998772</c:v>
                </c:pt>
                <c:pt idx="255">
                  <c:v>1.0025999999998763</c:v>
                </c:pt>
                <c:pt idx="256">
                  <c:v>1.0026999999998751</c:v>
                </c:pt>
                <c:pt idx="257">
                  <c:v>1.0027999999998742</c:v>
                </c:pt>
                <c:pt idx="258">
                  <c:v>1.0028999999998731</c:v>
                </c:pt>
                <c:pt idx="259">
                  <c:v>1.0029999999998722</c:v>
                </c:pt>
                <c:pt idx="260">
                  <c:v>1.0030999999998713</c:v>
                </c:pt>
                <c:pt idx="261">
                  <c:v>1.0031999999998702</c:v>
                </c:pt>
                <c:pt idx="262">
                  <c:v>1.0032999999998693</c:v>
                </c:pt>
                <c:pt idx="263">
                  <c:v>1.0033999999998682</c:v>
                </c:pt>
                <c:pt idx="264">
                  <c:v>1.0034999999998673</c:v>
                </c:pt>
                <c:pt idx="265">
                  <c:v>1.0035999999998662</c:v>
                </c:pt>
                <c:pt idx="266">
                  <c:v>1.0036999999998653</c:v>
                </c:pt>
                <c:pt idx="267">
                  <c:v>1.0037999999998644</c:v>
                </c:pt>
                <c:pt idx="268">
                  <c:v>1.0038999999998632</c:v>
                </c:pt>
                <c:pt idx="269">
                  <c:v>1.0039999999998623</c:v>
                </c:pt>
                <c:pt idx="270">
                  <c:v>1.0040999999998612</c:v>
                </c:pt>
                <c:pt idx="271">
                  <c:v>1.0041999999998603</c:v>
                </c:pt>
                <c:pt idx="272">
                  <c:v>1.0042999999998594</c:v>
                </c:pt>
                <c:pt idx="273">
                  <c:v>1.0043999999998583</c:v>
                </c:pt>
                <c:pt idx="274">
                  <c:v>1.0044999999998574</c:v>
                </c:pt>
                <c:pt idx="275">
                  <c:v>1.0045999999998563</c:v>
                </c:pt>
                <c:pt idx="276">
                  <c:v>1.0046999999998554</c:v>
                </c:pt>
                <c:pt idx="277">
                  <c:v>1.0047999999998545</c:v>
                </c:pt>
                <c:pt idx="278">
                  <c:v>1.0048999999998534</c:v>
                </c:pt>
                <c:pt idx="279">
                  <c:v>1.0049999999998525</c:v>
                </c:pt>
                <c:pt idx="280">
                  <c:v>1.0050999999998513</c:v>
                </c:pt>
                <c:pt idx="281">
                  <c:v>1.0051999999998504</c:v>
                </c:pt>
                <c:pt idx="282">
                  <c:v>1.0052999999998495</c:v>
                </c:pt>
                <c:pt idx="283">
                  <c:v>1.0053999999998484</c:v>
                </c:pt>
                <c:pt idx="284">
                  <c:v>1.0054999999998475</c:v>
                </c:pt>
                <c:pt idx="285">
                  <c:v>1.0055999999998464</c:v>
                </c:pt>
                <c:pt idx="286">
                  <c:v>1.0056999999998455</c:v>
                </c:pt>
                <c:pt idx="287">
                  <c:v>1.0057999999998444</c:v>
                </c:pt>
                <c:pt idx="288">
                  <c:v>1.0058999999998435</c:v>
                </c:pt>
                <c:pt idx="289">
                  <c:v>1.0059999999998426</c:v>
                </c:pt>
                <c:pt idx="290">
                  <c:v>1.0060999999998415</c:v>
                </c:pt>
                <c:pt idx="291">
                  <c:v>1.0061999999998406</c:v>
                </c:pt>
                <c:pt idx="292">
                  <c:v>1.0062999999998394</c:v>
                </c:pt>
                <c:pt idx="293">
                  <c:v>1.0063999999998385</c:v>
                </c:pt>
                <c:pt idx="294">
                  <c:v>1.0064999999998376</c:v>
                </c:pt>
                <c:pt idx="295">
                  <c:v>1.0065999999998365</c:v>
                </c:pt>
                <c:pt idx="296">
                  <c:v>1.0066999999998356</c:v>
                </c:pt>
                <c:pt idx="297">
                  <c:v>1.0067999999998345</c:v>
                </c:pt>
                <c:pt idx="298">
                  <c:v>1.0068999999998336</c:v>
                </c:pt>
                <c:pt idx="299">
                  <c:v>1.0069999999998327</c:v>
                </c:pt>
                <c:pt idx="300">
                  <c:v>1.0070999999998316</c:v>
                </c:pt>
                <c:pt idx="301">
                  <c:v>1.0071999999998307</c:v>
                </c:pt>
                <c:pt idx="302">
                  <c:v>1.0072999999998296</c:v>
                </c:pt>
                <c:pt idx="303">
                  <c:v>1.0073999999998287</c:v>
                </c:pt>
                <c:pt idx="304">
                  <c:v>1.0074999999998275</c:v>
                </c:pt>
                <c:pt idx="305">
                  <c:v>1.0075999999998266</c:v>
                </c:pt>
                <c:pt idx="306">
                  <c:v>1.0076999999998257</c:v>
                </c:pt>
                <c:pt idx="307">
                  <c:v>1.0077999999998246</c:v>
                </c:pt>
                <c:pt idx="308">
                  <c:v>1.0078999999998237</c:v>
                </c:pt>
                <c:pt idx="309">
                  <c:v>1.0079999999998226</c:v>
                </c:pt>
                <c:pt idx="310">
                  <c:v>1.0080999999998217</c:v>
                </c:pt>
                <c:pt idx="311">
                  <c:v>1.0081999999998208</c:v>
                </c:pt>
                <c:pt idx="312">
                  <c:v>1.0082999999998197</c:v>
                </c:pt>
                <c:pt idx="313">
                  <c:v>1.0083999999998188</c:v>
                </c:pt>
                <c:pt idx="314">
                  <c:v>1.0084999999998177</c:v>
                </c:pt>
                <c:pt idx="315">
                  <c:v>1.0085999999998168</c:v>
                </c:pt>
                <c:pt idx="316">
                  <c:v>1.0086999999998159</c:v>
                </c:pt>
                <c:pt idx="317">
                  <c:v>1.0087999999998147</c:v>
                </c:pt>
                <c:pt idx="318">
                  <c:v>1.0088999999998138</c:v>
                </c:pt>
                <c:pt idx="319">
                  <c:v>1.0089999999998127</c:v>
                </c:pt>
                <c:pt idx="320">
                  <c:v>1.0090999999998118</c:v>
                </c:pt>
                <c:pt idx="321">
                  <c:v>1.0091999999998109</c:v>
                </c:pt>
                <c:pt idx="322">
                  <c:v>1.0092999999998098</c:v>
                </c:pt>
                <c:pt idx="323">
                  <c:v>1.0093999999998089</c:v>
                </c:pt>
                <c:pt idx="324">
                  <c:v>1.0094999999998078</c:v>
                </c:pt>
                <c:pt idx="325">
                  <c:v>1.0095999999998069</c:v>
                </c:pt>
                <c:pt idx="326">
                  <c:v>1.0096999999998058</c:v>
                </c:pt>
                <c:pt idx="327">
                  <c:v>1.0097999999998049</c:v>
                </c:pt>
                <c:pt idx="328">
                  <c:v>1.009899999999804</c:v>
                </c:pt>
                <c:pt idx="329">
                  <c:v>1.01</c:v>
                </c:pt>
                <c:pt idx="330">
                  <c:v>1.02</c:v>
                </c:pt>
                <c:pt idx="331">
                  <c:v>1.03</c:v>
                </c:pt>
                <c:pt idx="332">
                  <c:v>1.04</c:v>
                </c:pt>
                <c:pt idx="333">
                  <c:v>1.05</c:v>
                </c:pt>
                <c:pt idx="334">
                  <c:v>1.06</c:v>
                </c:pt>
                <c:pt idx="335">
                  <c:v>1.07</c:v>
                </c:pt>
                <c:pt idx="336">
                  <c:v>1.08</c:v>
                </c:pt>
                <c:pt idx="337">
                  <c:v>1.0900000000000001</c:v>
                </c:pt>
                <c:pt idx="338">
                  <c:v>1.1000000000000001</c:v>
                </c:pt>
                <c:pt idx="339">
                  <c:v>1.1100000000000001</c:v>
                </c:pt>
                <c:pt idx="340">
                  <c:v>1.1200000000000001</c:v>
                </c:pt>
                <c:pt idx="341">
                  <c:v>1.1299999999999999</c:v>
                </c:pt>
                <c:pt idx="342">
                  <c:v>1.1400000000000001</c:v>
                </c:pt>
                <c:pt idx="343">
                  <c:v>1.1499999999999999</c:v>
                </c:pt>
                <c:pt idx="344">
                  <c:v>1.1599999999999999</c:v>
                </c:pt>
                <c:pt idx="345">
                  <c:v>1.17</c:v>
                </c:pt>
                <c:pt idx="346">
                  <c:v>1.18</c:v>
                </c:pt>
                <c:pt idx="347">
                  <c:v>1.19</c:v>
                </c:pt>
                <c:pt idx="348">
                  <c:v>1.2</c:v>
                </c:pt>
                <c:pt idx="349">
                  <c:v>1.21</c:v>
                </c:pt>
                <c:pt idx="350">
                  <c:v>1.22</c:v>
                </c:pt>
                <c:pt idx="351">
                  <c:v>1.23</c:v>
                </c:pt>
                <c:pt idx="352">
                  <c:v>1.24</c:v>
                </c:pt>
                <c:pt idx="353">
                  <c:v>1.25</c:v>
                </c:pt>
                <c:pt idx="354">
                  <c:v>1.26</c:v>
                </c:pt>
                <c:pt idx="355">
                  <c:v>1.27</c:v>
                </c:pt>
                <c:pt idx="356">
                  <c:v>1.28</c:v>
                </c:pt>
                <c:pt idx="357">
                  <c:v>1.29</c:v>
                </c:pt>
                <c:pt idx="358">
                  <c:v>1.3</c:v>
                </c:pt>
                <c:pt idx="359">
                  <c:v>1.31</c:v>
                </c:pt>
                <c:pt idx="360">
                  <c:v>1.32</c:v>
                </c:pt>
                <c:pt idx="361">
                  <c:v>1.33</c:v>
                </c:pt>
                <c:pt idx="362">
                  <c:v>1.34</c:v>
                </c:pt>
                <c:pt idx="363">
                  <c:v>1.35</c:v>
                </c:pt>
                <c:pt idx="364">
                  <c:v>1.3599999999999999</c:v>
                </c:pt>
                <c:pt idx="365">
                  <c:v>1.37</c:v>
                </c:pt>
                <c:pt idx="366">
                  <c:v>1.38</c:v>
                </c:pt>
                <c:pt idx="367">
                  <c:v>1.3900000000000001</c:v>
                </c:pt>
                <c:pt idx="368">
                  <c:v>1.4</c:v>
                </c:pt>
                <c:pt idx="369">
                  <c:v>1.41</c:v>
                </c:pt>
                <c:pt idx="370">
                  <c:v>1.42</c:v>
                </c:pt>
                <c:pt idx="371">
                  <c:v>1.43</c:v>
                </c:pt>
                <c:pt idx="372">
                  <c:v>1.44</c:v>
                </c:pt>
                <c:pt idx="373">
                  <c:v>1.45</c:v>
                </c:pt>
                <c:pt idx="374">
                  <c:v>1.46</c:v>
                </c:pt>
                <c:pt idx="375">
                  <c:v>1.47</c:v>
                </c:pt>
                <c:pt idx="376">
                  <c:v>1.48</c:v>
                </c:pt>
                <c:pt idx="377">
                  <c:v>1.49</c:v>
                </c:pt>
                <c:pt idx="378">
                  <c:v>1.5</c:v>
                </c:pt>
                <c:pt idx="379">
                  <c:v>1.51</c:v>
                </c:pt>
                <c:pt idx="380">
                  <c:v>1.52</c:v>
                </c:pt>
                <c:pt idx="381">
                  <c:v>1.53</c:v>
                </c:pt>
                <c:pt idx="382">
                  <c:v>1.54</c:v>
                </c:pt>
                <c:pt idx="383">
                  <c:v>1.55</c:v>
                </c:pt>
                <c:pt idx="384">
                  <c:v>1.56</c:v>
                </c:pt>
                <c:pt idx="385">
                  <c:v>1.5699999999999998</c:v>
                </c:pt>
                <c:pt idx="386">
                  <c:v>1.58</c:v>
                </c:pt>
                <c:pt idx="387">
                  <c:v>1.5899999999999999</c:v>
                </c:pt>
                <c:pt idx="388">
                  <c:v>1.6</c:v>
                </c:pt>
                <c:pt idx="389">
                  <c:v>1.6099999999999999</c:v>
                </c:pt>
                <c:pt idx="390">
                  <c:v>1.62</c:v>
                </c:pt>
                <c:pt idx="391">
                  <c:v>1.63</c:v>
                </c:pt>
                <c:pt idx="392">
                  <c:v>1.6400000000000001</c:v>
                </c:pt>
                <c:pt idx="393">
                  <c:v>1.65</c:v>
                </c:pt>
                <c:pt idx="394">
                  <c:v>1.6600000000000001</c:v>
                </c:pt>
                <c:pt idx="395">
                  <c:v>1.67</c:v>
                </c:pt>
                <c:pt idx="396">
                  <c:v>1.6800000000000002</c:v>
                </c:pt>
                <c:pt idx="397">
                  <c:v>1.69</c:v>
                </c:pt>
                <c:pt idx="398">
                  <c:v>1.7</c:v>
                </c:pt>
                <c:pt idx="399">
                  <c:v>1.71</c:v>
                </c:pt>
                <c:pt idx="400">
                  <c:v>1.72</c:v>
                </c:pt>
                <c:pt idx="401">
                  <c:v>1.73</c:v>
                </c:pt>
                <c:pt idx="402">
                  <c:v>1.74</c:v>
                </c:pt>
                <c:pt idx="403">
                  <c:v>1.75</c:v>
                </c:pt>
                <c:pt idx="404">
                  <c:v>1.76</c:v>
                </c:pt>
                <c:pt idx="405">
                  <c:v>1.77</c:v>
                </c:pt>
                <c:pt idx="406">
                  <c:v>1.78</c:v>
                </c:pt>
                <c:pt idx="407">
                  <c:v>1.79</c:v>
                </c:pt>
                <c:pt idx="408">
                  <c:v>1.8</c:v>
                </c:pt>
                <c:pt idx="409">
                  <c:v>1.81</c:v>
                </c:pt>
                <c:pt idx="410">
                  <c:v>1.8199999999999998</c:v>
                </c:pt>
                <c:pt idx="411">
                  <c:v>1.83</c:v>
                </c:pt>
                <c:pt idx="412">
                  <c:v>1.8399999999999999</c:v>
                </c:pt>
                <c:pt idx="413">
                  <c:v>1.85</c:v>
                </c:pt>
                <c:pt idx="414">
                  <c:v>1.8599999999999999</c:v>
                </c:pt>
                <c:pt idx="415">
                  <c:v>1.87</c:v>
                </c:pt>
                <c:pt idx="416">
                  <c:v>1.88</c:v>
                </c:pt>
                <c:pt idx="417">
                  <c:v>1.8900000000000001</c:v>
                </c:pt>
                <c:pt idx="418">
                  <c:v>1.9</c:v>
                </c:pt>
                <c:pt idx="419">
                  <c:v>1.9100000000000001</c:v>
                </c:pt>
                <c:pt idx="420">
                  <c:v>1.92</c:v>
                </c:pt>
                <c:pt idx="421">
                  <c:v>1.9300000000000002</c:v>
                </c:pt>
                <c:pt idx="422">
                  <c:v>1.94</c:v>
                </c:pt>
                <c:pt idx="423">
                  <c:v>1.95</c:v>
                </c:pt>
                <c:pt idx="424">
                  <c:v>1.96</c:v>
                </c:pt>
                <c:pt idx="425">
                  <c:v>1.97</c:v>
                </c:pt>
                <c:pt idx="426">
                  <c:v>1.98</c:v>
                </c:pt>
                <c:pt idx="427">
                  <c:v>1.99</c:v>
                </c:pt>
                <c:pt idx="428">
                  <c:v>2</c:v>
                </c:pt>
              </c:numCache>
            </c:numRef>
          </c:xVal>
          <c:yVal>
            <c:numRef>
              <c:f>'Couple pour PPT'!$D$28:$D$456</c:f>
              <c:numCache>
                <c:formatCode>General</c:formatCode>
                <c:ptCount val="429"/>
                <c:pt idx="0">
                  <c:v>0.26249228479524722</c:v>
                </c:pt>
                <c:pt idx="1">
                  <c:v>0.26445806056079157</c:v>
                </c:pt>
                <c:pt idx="2">
                  <c:v>0.26645319064223894</c:v>
                </c:pt>
                <c:pt idx="3">
                  <c:v>0.26847832996708015</c:v>
                </c:pt>
                <c:pt idx="4">
                  <c:v>0.27053415284407401</c:v>
                </c:pt>
                <c:pt idx="5">
                  <c:v>0.27262135367514684</c:v>
                </c:pt>
                <c:pt idx="6">
                  <c:v>0.27474064769836831</c:v>
                </c:pt>
                <c:pt idx="7">
                  <c:v>0.27689277176356725</c:v>
                </c:pt>
                <c:pt idx="8">
                  <c:v>0.27907848514223627</c:v>
                </c:pt>
                <c:pt idx="9">
                  <c:v>0.28129857037346723</c:v>
                </c:pt>
                <c:pt idx="10">
                  <c:v>0.2835538341477627</c:v>
                </c:pt>
                <c:pt idx="11">
                  <c:v>0.28584510823066628</c:v>
                </c:pt>
                <c:pt idx="12">
                  <c:v>0.28817325042827641</c:v>
                </c:pt>
                <c:pt idx="13">
                  <c:v>0.2905391455968182</c:v>
                </c:pt>
                <c:pt idx="14">
                  <c:v>0.29294370669857889</c:v>
                </c:pt>
                <c:pt idx="15">
                  <c:v>0.295387875906647</c:v>
                </c:pt>
                <c:pt idx="16">
                  <c:v>0.29787262576103468</c:v>
                </c:pt>
                <c:pt idx="17">
                  <c:v>0.30039896037891817</c:v>
                </c:pt>
                <c:pt idx="18">
                  <c:v>0.30296791672188983</c:v>
                </c:pt>
                <c:pt idx="19">
                  <c:v>0.30558056592328847</c:v>
                </c:pt>
                <c:pt idx="20">
                  <c:v>0.30823801467885559</c:v>
                </c:pt>
                <c:pt idx="21">
                  <c:v>0.31094140670416071</c:v>
                </c:pt>
                <c:pt idx="22">
                  <c:v>0.31369192426244413</c:v>
                </c:pt>
                <c:pt idx="23">
                  <c:v>0.31649078976674472</c:v>
                </c:pt>
                <c:pt idx="24">
                  <c:v>0.31933926746041408</c:v>
                </c:pt>
                <c:pt idx="25">
                  <c:v>0.32223866518036837</c:v>
                </c:pt>
                <c:pt idx="26">
                  <c:v>0.325190336207687</c:v>
                </c:pt>
                <c:pt idx="27">
                  <c:v>0.328195681210457</c:v>
                </c:pt>
                <c:pt idx="28">
                  <c:v>0.33125615028405114</c:v>
                </c:pt>
                <c:pt idx="29">
                  <c:v>0.33437324509435007</c:v>
                </c:pt>
                <c:pt idx="30">
                  <c:v>0.33754852112975431</c:v>
                </c:pt>
                <c:pt idx="31">
                  <c:v>0.34078359006818887</c:v>
                </c:pt>
                <c:pt idx="32">
                  <c:v>0.34408012226568296</c:v>
                </c:pt>
                <c:pt idx="33">
                  <c:v>0.3474398493735108</c:v>
                </c:pt>
                <c:pt idx="34">
                  <c:v>0.35086456709130515</c:v>
                </c:pt>
                <c:pt idx="35">
                  <c:v>0.35435613806401117</c:v>
                </c:pt>
                <c:pt idx="36">
                  <c:v>0.35791649493102129</c:v>
                </c:pt>
                <c:pt idx="37">
                  <c:v>0.36154764353634494</c:v>
                </c:pt>
                <c:pt idx="38">
                  <c:v>0.36525166630919975</c:v>
                </c:pt>
                <c:pt idx="39">
                  <c:v>0.3690307258249732</c:v>
                </c:pt>
                <c:pt idx="40">
                  <c:v>0.37288706855710319</c:v>
                </c:pt>
                <c:pt idx="41">
                  <c:v>0.37682302883104923</c:v>
                </c:pt>
                <c:pt idx="42">
                  <c:v>0.38084103299217992</c:v>
                </c:pt>
                <c:pt idx="43">
                  <c:v>0.38494360380009457</c:v>
                </c:pt>
                <c:pt idx="44">
                  <c:v>0.38913336506260798</c:v>
                </c:pt>
                <c:pt idx="45">
                  <c:v>0.39341304652337394</c:v>
                </c:pt>
                <c:pt idx="46">
                  <c:v>0.39778548901789496</c:v>
                </c:pt>
                <c:pt idx="47">
                  <c:v>0.40225364991345891</c:v>
                </c:pt>
                <c:pt idx="48">
                  <c:v>0.406820608849353</c:v>
                </c:pt>
                <c:pt idx="49">
                  <c:v>0.41148957379453638</c:v>
                </c:pt>
                <c:pt idx="50">
                  <c:v>0.41626388744077625</c:v>
                </c:pt>
                <c:pt idx="51">
                  <c:v>0.42114703395008135</c:v>
                </c:pt>
                <c:pt idx="52">
                  <c:v>0.42614264607607172</c:v>
                </c:pt>
                <c:pt idx="53">
                  <c:v>0.43125451267969434</c:v>
                </c:pt>
                <c:pt idx="54">
                  <c:v>0.43648658666041285</c:v>
                </c:pt>
                <c:pt idx="55">
                  <c:v>0.44184299332463117</c:v>
                </c:pt>
                <c:pt idx="56">
                  <c:v>0.44732803921363395</c:v>
                </c:pt>
                <c:pt idx="57">
                  <c:v>0.45294622141369262</c:v>
                </c:pt>
                <c:pt idx="58">
                  <c:v>0.45870223737114885</c:v>
                </c:pt>
                <c:pt idx="59">
                  <c:v>0.46460099523518233</c:v>
                </c:pt>
                <c:pt idx="60">
                  <c:v>0.47064762475053079</c:v>
                </c:pt>
                <c:pt idx="61">
                  <c:v>0.47684748872154481</c:v>
                </c:pt>
                <c:pt idx="62">
                  <c:v>0.48320619506753848</c:v>
                </c:pt>
                <c:pt idx="63">
                  <c:v>0.48972960948727751</c:v>
                </c:pt>
                <c:pt idx="64">
                  <c:v>0.49642386874746525</c:v>
                </c:pt>
                <c:pt idx="65">
                  <c:v>0.50329539460603745</c:v>
                </c:pt>
                <c:pt idx="66">
                  <c:v>0.51035090837568764</c:v>
                </c:pt>
                <c:pt idx="67">
                  <c:v>0.51759744612600656</c:v>
                </c:pt>
                <c:pt idx="68">
                  <c:v>0.52504237451354174</c:v>
                </c:pt>
                <c:pt idx="69">
                  <c:v>0.53269340721747682</c:v>
                </c:pt>
                <c:pt idx="70">
                  <c:v>0.54055862194392423</c:v>
                </c:pt>
                <c:pt idx="71">
                  <c:v>0.54864647794328303</c:v>
                </c:pt>
                <c:pt idx="72">
                  <c:v>0.55696583396184707</c:v>
                </c:pt>
                <c:pt idx="73">
                  <c:v>0.56552596651978249</c:v>
                </c:pt>
                <c:pt idx="74">
                  <c:v>0.57433658837135371</c:v>
                </c:pt>
                <c:pt idx="75">
                  <c:v>0.58340786695823998</c:v>
                </c:pt>
                <c:pt idx="76">
                  <c:v>0.59275044261086496</c:v>
                </c:pt>
                <c:pt idx="77">
                  <c:v>0.60237544618336114</c:v>
                </c:pt>
                <c:pt idx="78">
                  <c:v>0.61229451572197302</c:v>
                </c:pt>
                <c:pt idx="79">
                  <c:v>0.62251981166047199</c:v>
                </c:pt>
                <c:pt idx="80">
                  <c:v>0.63306402990474064</c:v>
                </c:pt>
                <c:pt idx="81">
                  <c:v>0.64394041200608965</c:v>
                </c:pt>
                <c:pt idx="82">
                  <c:v>0.65516275142167535</c:v>
                </c:pt>
                <c:pt idx="83">
                  <c:v>0.66674539461137061</c:v>
                </c:pt>
                <c:pt idx="84">
                  <c:v>0.67870323541204258</c:v>
                </c:pt>
                <c:pt idx="85">
                  <c:v>0.6910517007480651</c:v>
                </c:pt>
                <c:pt idx="86">
                  <c:v>0.70380672526299737</c:v>
                </c:pt>
                <c:pt idx="87">
                  <c:v>0.71698471186925616</c:v>
                </c:pt>
                <c:pt idx="88">
                  <c:v>0.73060247448199744</c:v>
                </c:pt>
                <c:pt idx="89">
                  <c:v>0.74467715829507131</c:v>
                </c:pt>
                <c:pt idx="90">
                  <c:v>0.75922613182627985</c:v>
                </c:pt>
                <c:pt idx="91">
                  <c:v>0.77426684355074971</c:v>
                </c:pt>
                <c:pt idx="92">
                  <c:v>0.78981663418492754</c:v>
                </c:pt>
                <c:pt idx="93">
                  <c:v>0.80589249349189163</c:v>
                </c:pt>
                <c:pt idx="94">
                  <c:v>0.82251074774125776</c:v>
                </c:pt>
                <c:pt idx="95">
                  <c:v>0.83968666053625707</c:v>
                </c:pt>
                <c:pt idx="96">
                  <c:v>0.85743392544460872</c:v>
                </c:pt>
                <c:pt idx="97">
                  <c:v>0.87576402352470484</c:v>
                </c:pt>
                <c:pt idx="98">
                  <c:v>0.89468541215976272</c:v>
                </c:pt>
                <c:pt idx="99">
                  <c:v>0.91420250327510111</c:v>
                </c:pt>
                <c:pt idx="100">
                  <c:v>0.93431437862299604</c:v>
                </c:pt>
                <c:pt idx="101">
                  <c:v>0.95501317690379806</c:v>
                </c:pt>
                <c:pt idx="102">
                  <c:v>0.97628207149941393</c:v>
                </c:pt>
                <c:pt idx="103">
                  <c:v>0.99809273790228314</c:v>
                </c:pt>
                <c:pt idx="104">
                  <c:v>1.0204021858629939</c:v>
                </c:pt>
                <c:pt idx="105">
                  <c:v>1.0431488022083306</c:v>
                </c:pt>
                <c:pt idx="106">
                  <c:v>1.0662474157060513</c:v>
                </c:pt>
                <c:pt idx="107">
                  <c:v>1.08958315516763</c:v>
                </c:pt>
                <c:pt idx="108">
                  <c:v>1.1130038268773408</c:v>
                </c:pt>
                <c:pt idx="109">
                  <c:v>1.1363104895912974</c:v>
                </c:pt>
                <c:pt idx="110">
                  <c:v>1.1592458595400146</c:v>
                </c:pt>
                <c:pt idx="111">
                  <c:v>1.1814801432319317</c:v>
                </c:pt>
                <c:pt idx="112">
                  <c:v>1.2025938885860312</c:v>
                </c:pt>
                <c:pt idx="113">
                  <c:v>1.2220574922156267</c:v>
                </c:pt>
                <c:pt idx="114">
                  <c:v>1.2392071462292635</c:v>
                </c:pt>
                <c:pt idx="115">
                  <c:v>1.2532173188869593</c:v>
                </c:pt>
                <c:pt idx="116">
                  <c:v>1.2630704381527222</c:v>
                </c:pt>
                <c:pt idx="117">
                  <c:v>1.2675254204652169</c:v>
                </c:pt>
                <c:pt idx="118">
                  <c:v>1.2650882268121435</c:v>
                </c:pt>
                <c:pt idx="119">
                  <c:v>1.2539899096369305</c:v>
                </c:pt>
                <c:pt idx="120">
                  <c:v>1.2321807486942038</c:v>
                </c:pt>
                <c:pt idx="121">
                  <c:v>1.1973529604951061</c:v>
                </c:pt>
                <c:pt idx="122">
                  <c:v>1.1470085319423655</c:v>
                </c:pt>
                <c:pt idx="123">
                  <c:v>1.0785915668211403</c:v>
                </c:pt>
                <c:pt idx="124">
                  <c:v>0.98970355185361836</c:v>
                </c:pt>
                <c:pt idx="125">
                  <c:v>0.87841137843291595</c:v>
                </c:pt>
                <c:pt idx="126">
                  <c:v>0.74363784913441655</c:v>
                </c:pt>
                <c:pt idx="127">
                  <c:v>0.58559129720084679</c:v>
                </c:pt>
                <c:pt idx="128">
                  <c:v>0.4061501177327595</c:v>
                </c:pt>
                <c:pt idx="129">
                  <c:v>0.20908497723241853</c:v>
                </c:pt>
                <c:pt idx="130">
                  <c:v>0.20704289714336366</c:v>
                </c:pt>
                <c:pt idx="131">
                  <c:v>0.20499960929124558</c:v>
                </c:pt>
                <c:pt idx="132">
                  <c:v>0.20295512016208525</c:v>
                </c:pt>
                <c:pt idx="133">
                  <c:v>0.20090943625660157</c:v>
                </c:pt>
                <c:pt idx="134">
                  <c:v>0.19886256409015088</c:v>
                </c:pt>
                <c:pt idx="135">
                  <c:v>0.19681451019266516</c:v>
                </c:pt>
                <c:pt idx="136">
                  <c:v>0.19476528110859204</c:v>
                </c:pt>
                <c:pt idx="137">
                  <c:v>0.19271488339683196</c:v>
                </c:pt>
                <c:pt idx="138">
                  <c:v>0.19066332363067637</c:v>
                </c:pt>
                <c:pt idx="139">
                  <c:v>0.18861060839774563</c:v>
                </c:pt>
                <c:pt idx="140">
                  <c:v>0.18655674429992594</c:v>
                </c:pt>
                <c:pt idx="141">
                  <c:v>0.18450173795330629</c:v>
                </c:pt>
                <c:pt idx="142">
                  <c:v>0.18244559598811519</c:v>
                </c:pt>
                <c:pt idx="143">
                  <c:v>0.18038832504865712</c:v>
                </c:pt>
                <c:pt idx="144">
                  <c:v>0.17832993179324724</c:v>
                </c:pt>
                <c:pt idx="145">
                  <c:v>0.17627042289414852</c:v>
                </c:pt>
                <c:pt idx="146">
                  <c:v>0.17420980503750619</c:v>
                </c:pt>
                <c:pt idx="147">
                  <c:v>0.17214808492328254</c:v>
                </c:pt>
                <c:pt idx="148">
                  <c:v>0.17008526926519155</c:v>
                </c:pt>
                <c:pt idx="149">
                  <c:v>0.16802136479063343</c:v>
                </c:pt>
                <c:pt idx="150">
                  <c:v>0.16595637824062789</c:v>
                </c:pt>
                <c:pt idx="151">
                  <c:v>0.16389031636974824</c:v>
                </c:pt>
                <c:pt idx="152">
                  <c:v>0.16182318594605477</c:v>
                </c:pt>
                <c:pt idx="153">
                  <c:v>0.15975499375102625</c:v>
                </c:pt>
                <c:pt idx="154">
                  <c:v>0.15768574657949455</c:v>
                </c:pt>
                <c:pt idx="155">
                  <c:v>0.15561545123957549</c:v>
                </c:pt>
                <c:pt idx="156">
                  <c:v>0.15354411455260111</c:v>
                </c:pt>
                <c:pt idx="157">
                  <c:v>0.15147174335305144</c:v>
                </c:pt>
                <c:pt idx="158">
                  <c:v>0.14939834448848552</c:v>
                </c:pt>
                <c:pt idx="159">
                  <c:v>0.14732392481947237</c:v>
                </c:pt>
                <c:pt idx="160">
                  <c:v>0.14524849121952213</c:v>
                </c:pt>
                <c:pt idx="161">
                  <c:v>0.14317205057501523</c:v>
                </c:pt>
                <c:pt idx="162">
                  <c:v>0.14109460978513363</c:v>
                </c:pt>
                <c:pt idx="163">
                  <c:v>0.13901617576179001</c:v>
                </c:pt>
                <c:pt idx="164">
                  <c:v>0.13693675542955683</c:v>
                </c:pt>
                <c:pt idx="165">
                  <c:v>0.13485635572559579</c:v>
                </c:pt>
                <c:pt idx="166">
                  <c:v>0.13277498359958662</c:v>
                </c:pt>
                <c:pt idx="167">
                  <c:v>0.13069264601365504</c:v>
                </c:pt>
                <c:pt idx="168">
                  <c:v>0.12860934994230142</c:v>
                </c:pt>
                <c:pt idx="169">
                  <c:v>0.12652510237232836</c:v>
                </c:pt>
                <c:pt idx="170">
                  <c:v>0.12443991030276781</c:v>
                </c:pt>
                <c:pt idx="171">
                  <c:v>0.12235378074480913</c:v>
                </c:pt>
                <c:pt idx="172">
                  <c:v>0.12026672072172535</c:v>
                </c:pt>
                <c:pt idx="173">
                  <c:v>0.1181787372688</c:v>
                </c:pt>
                <c:pt idx="174">
                  <c:v>0.11608983743325331</c:v>
                </c:pt>
                <c:pt idx="175">
                  <c:v>0.1140000282741683</c:v>
                </c:pt>
                <c:pt idx="176">
                  <c:v>0.11190931686241649</c:v>
                </c:pt>
                <c:pt idx="177">
                  <c:v>0.10981771028058314</c:v>
                </c:pt>
                <c:pt idx="178">
                  <c:v>0.1077252156228929</c:v>
                </c:pt>
                <c:pt idx="179">
                  <c:v>0.10563183999513341</c:v>
                </c:pt>
                <c:pt idx="180">
                  <c:v>0.10353759051458147</c:v>
                </c:pt>
                <c:pt idx="181">
                  <c:v>0.10144247430992602</c:v>
                </c:pt>
                <c:pt idx="182">
                  <c:v>9.9346498521192775E-2</c:v>
                </c:pt>
                <c:pt idx="183">
                  <c:v>9.7249670299667634E-2</c:v>
                </c:pt>
                <c:pt idx="184">
                  <c:v>9.5151996807819897E-2</c:v>
                </c:pt>
                <c:pt idx="185">
                  <c:v>9.3053485219225657E-2</c:v>
                </c:pt>
                <c:pt idx="186">
                  <c:v>9.0954142718490644E-2</c:v>
                </c:pt>
                <c:pt idx="187">
                  <c:v>8.8853976501172702E-2</c:v>
                </c:pt>
                <c:pt idx="188">
                  <c:v>8.6752993773703338E-2</c:v>
                </c:pt>
                <c:pt idx="189">
                  <c:v>8.4651201753311131E-2</c:v>
                </c:pt>
                <c:pt idx="190">
                  <c:v>8.2548607667942253E-2</c:v>
                </c:pt>
                <c:pt idx="191">
                  <c:v>8.0445218756182421E-2</c:v>
                </c:pt>
                <c:pt idx="192">
                  <c:v>7.8341042267177974E-2</c:v>
                </c:pt>
                <c:pt idx="193">
                  <c:v>7.6236085460556657E-2</c:v>
                </c:pt>
                <c:pt idx="194">
                  <c:v>7.4130355606348439E-2</c:v>
                </c:pt>
                <c:pt idx="195">
                  <c:v>7.2023859984905625E-2</c:v>
                </c:pt>
                <c:pt idx="196">
                  <c:v>6.9916605886823385E-2</c:v>
                </c:pt>
                <c:pt idx="197">
                  <c:v>6.7808600612858663E-2</c:v>
                </c:pt>
                <c:pt idx="198">
                  <c:v>6.569985147385092E-2</c:v>
                </c:pt>
                <c:pt idx="199">
                  <c:v>6.3590365790640688E-2</c:v>
                </c:pt>
                <c:pt idx="200">
                  <c:v>6.1480150893988943E-2</c:v>
                </c:pt>
                <c:pt idx="201">
                  <c:v>5.9369214124495619E-2</c:v>
                </c:pt>
                <c:pt idx="202">
                  <c:v>5.7257562832518399E-2</c:v>
                </c:pt>
                <c:pt idx="203">
                  <c:v>5.5145204378090874E-2</c:v>
                </c:pt>
                <c:pt idx="204">
                  <c:v>5.303214613084066E-2</c:v>
                </c:pt>
                <c:pt idx="205">
                  <c:v>5.0918395469907243E-2</c:v>
                </c:pt>
                <c:pt idx="206">
                  <c:v>4.8803959783858916E-2</c:v>
                </c:pt>
                <c:pt idx="207">
                  <c:v>4.6688846470611139E-2</c:v>
                </c:pt>
                <c:pt idx="208">
                  <c:v>4.4573062937342825E-2</c:v>
                </c:pt>
                <c:pt idx="209">
                  <c:v>4.2456616600413347E-2</c:v>
                </c:pt>
                <c:pt idx="210">
                  <c:v>4.0339514885279197E-2</c:v>
                </c:pt>
                <c:pt idx="211">
                  <c:v>3.8221765226410111E-2</c:v>
                </c:pt>
                <c:pt idx="212">
                  <c:v>3.6103375067205387E-2</c:v>
                </c:pt>
                <c:pt idx="213">
                  <c:v>3.398435185990982E-2</c:v>
                </c:pt>
                <c:pt idx="214">
                  <c:v>3.1864703065528584E-2</c:v>
                </c:pt>
                <c:pt idx="215">
                  <c:v>2.9744436153743805E-2</c:v>
                </c:pt>
                <c:pt idx="216">
                  <c:v>2.7623558602828953E-2</c:v>
                </c:pt>
                <c:pt idx="217">
                  <c:v>2.5502077899564001E-2</c:v>
                </c:pt>
                <c:pt idx="218">
                  <c:v>2.3380001539150125E-2</c:v>
                </c:pt>
                <c:pt idx="219">
                  <c:v>2.1257337025124189E-2</c:v>
                </c:pt>
                <c:pt idx="220">
                  <c:v>1.9134091869273045E-2</c:v>
                </c:pt>
                <c:pt idx="221">
                  <c:v>1.7010273591547696E-2</c:v>
                </c:pt>
                <c:pt idx="222">
                  <c:v>1.4885889719977089E-2</c:v>
                </c:pt>
                <c:pt idx="223">
                  <c:v>1.2760947790581175E-2</c:v>
                </c:pt>
                <c:pt idx="224">
                  <c:v>1.063545534728544E-2</c:v>
                </c:pt>
                <c:pt idx="225">
                  <c:v>8.5094199418334054E-3</c:v>
                </c:pt>
                <c:pt idx="226">
                  <c:v>6.3828491336996064E-3</c:v>
                </c:pt>
                <c:pt idx="227">
                  <c:v>4.2557504900025932E-3</c:v>
                </c:pt>
                <c:pt idx="228">
                  <c:v>2.1281315854175292E-3</c:v>
                </c:pt>
                <c:pt idx="229">
                  <c:v>2.088359600295917E-12</c:v>
                </c:pt>
                <c:pt idx="230">
                  <c:v>-2.1286366704601502E-3</c:v>
                </c:pt>
                <c:pt idx="231">
                  <c:v>-4.2577708354089444E-3</c:v>
                </c:pt>
                <c:pt idx="232">
                  <c:v>-6.3873948887353E-3</c:v>
                </c:pt>
                <c:pt idx="233">
                  <c:v>-8.5175012192995891E-3</c:v>
                </c:pt>
                <c:pt idx="234">
                  <c:v>-1.0648082208934269E-2</c:v>
                </c:pt>
                <c:pt idx="235">
                  <c:v>-1.2779130232532673E-2</c:v>
                </c:pt>
                <c:pt idx="236">
                  <c:v>-1.4910637658137984E-2</c:v>
                </c:pt>
                <c:pt idx="237">
                  <c:v>-1.7042596847032389E-2</c:v>
                </c:pt>
                <c:pt idx="238">
                  <c:v>-1.9175000153826397E-2</c:v>
                </c:pt>
                <c:pt idx="239">
                  <c:v>-2.1307839926548392E-2</c:v>
                </c:pt>
                <c:pt idx="240">
                  <c:v>-2.3441108506734299E-2</c:v>
                </c:pt>
                <c:pt idx="241">
                  <c:v>-2.5574798229517456E-2</c:v>
                </c:pt>
                <c:pt idx="242">
                  <c:v>-2.7708901423718714E-2</c:v>
                </c:pt>
                <c:pt idx="243">
                  <c:v>-2.9843410411936597E-2</c:v>
                </c:pt>
                <c:pt idx="244">
                  <c:v>-3.1978317510637705E-2</c:v>
                </c:pt>
                <c:pt idx="245">
                  <c:v>-3.4113615030247312E-2</c:v>
                </c:pt>
                <c:pt idx="246">
                  <c:v>-3.6249295275240047E-2</c:v>
                </c:pt>
                <c:pt idx="247">
                  <c:v>-3.8385350544230812E-2</c:v>
                </c:pt>
                <c:pt idx="248">
                  <c:v>-4.0521773130065816E-2</c:v>
                </c:pt>
                <c:pt idx="249">
                  <c:v>-4.2658555319913805E-2</c:v>
                </c:pt>
                <c:pt idx="250">
                  <c:v>-4.4795689395357385E-2</c:v>
                </c:pt>
                <c:pt idx="251">
                  <c:v>-4.693316763248459E-2</c:v>
                </c:pt>
                <c:pt idx="252">
                  <c:v>-4.9070982301980551E-2</c:v>
                </c:pt>
                <c:pt idx="253">
                  <c:v>-5.1209125669219271E-2</c:v>
                </c:pt>
                <c:pt idx="254">
                  <c:v>-5.3347589994355689E-2</c:v>
                </c:pt>
                <c:pt idx="255">
                  <c:v>-5.5486367532417653E-2</c:v>
                </c:pt>
                <c:pt idx="256">
                  <c:v>-5.7625450533398348E-2</c:v>
                </c:pt>
                <c:pt idx="257">
                  <c:v>-5.9764831242348604E-2</c:v>
                </c:pt>
                <c:pt idx="258">
                  <c:v>-6.1904501899469423E-2</c:v>
                </c:pt>
                <c:pt idx="259">
                  <c:v>-6.4044454740204704E-2</c:v>
                </c:pt>
                <c:pt idx="260">
                  <c:v>-6.618468199533406E-2</c:v>
                </c:pt>
                <c:pt idx="261">
                  <c:v>-6.8325175891065681E-2</c:v>
                </c:pt>
                <c:pt idx="262">
                  <c:v>-7.0465928649129553E-2</c:v>
                </c:pt>
                <c:pt idx="263">
                  <c:v>-7.2606932486870501E-2</c:v>
                </c:pt>
                <c:pt idx="264">
                  <c:v>-7.4748179617341606E-2</c:v>
                </c:pt>
                <c:pt idx="265">
                  <c:v>-7.6889662249397639E-2</c:v>
                </c:pt>
                <c:pt idx="266">
                  <c:v>-7.9031372587788667E-2</c:v>
                </c:pt>
                <c:pt idx="267">
                  <c:v>-8.117330283325358E-2</c:v>
                </c:pt>
                <c:pt idx="268">
                  <c:v>-8.3315445182614148E-2</c:v>
                </c:pt>
                <c:pt idx="269">
                  <c:v>-8.5457791828868784E-2</c:v>
                </c:pt>
                <c:pt idx="270">
                  <c:v>-8.7600334961286455E-2</c:v>
                </c:pt>
                <c:pt idx="271">
                  <c:v>-8.9743066765501145E-2</c:v>
                </c:pt>
                <c:pt idx="272">
                  <c:v>-9.1885979423605796E-2</c:v>
                </c:pt>
                <c:pt idx="273">
                  <c:v>-9.4029065114246774E-2</c:v>
                </c:pt>
                <c:pt idx="274">
                  <c:v>-9.6172316012718334E-2</c:v>
                </c:pt>
                <c:pt idx="275">
                  <c:v>-9.8315724291057144E-2</c:v>
                </c:pt>
                <c:pt idx="276">
                  <c:v>-0.10045928211813691</c:v>
                </c:pt>
                <c:pt idx="277">
                  <c:v>-0.1026029816597631</c:v>
                </c:pt>
                <c:pt idx="278">
                  <c:v>-0.10474681507876792</c:v>
                </c:pt>
                <c:pt idx="279">
                  <c:v>-0.10689077453510505</c:v>
                </c:pt>
                <c:pt idx="280">
                  <c:v>-0.10903485218594462</c:v>
                </c:pt>
                <c:pt idx="281">
                  <c:v>-0.1111790401857686</c:v>
                </c:pt>
                <c:pt idx="282">
                  <c:v>-0.11332333068646569</c:v>
                </c:pt>
                <c:pt idx="283">
                  <c:v>-0.11546771583742661</c:v>
                </c:pt>
                <c:pt idx="284">
                  <c:v>-0.11761218778563952</c:v>
                </c:pt>
                <c:pt idx="285">
                  <c:v>-0.11975673867578548</c:v>
                </c:pt>
                <c:pt idx="286">
                  <c:v>-0.12190136065033377</c:v>
                </c:pt>
                <c:pt idx="287">
                  <c:v>-0.12404604584963752</c:v>
                </c:pt>
                <c:pt idx="288">
                  <c:v>-0.1261907864120293</c:v>
                </c:pt>
                <c:pt idx="289">
                  <c:v>-0.12833557447391694</c:v>
                </c:pt>
                <c:pt idx="290">
                  <c:v>-0.130480402169879</c:v>
                </c:pt>
                <c:pt idx="291">
                  <c:v>-0.13262526163276089</c:v>
                </c:pt>
                <c:pt idx="292">
                  <c:v>-0.13477014499377055</c:v>
                </c:pt>
                <c:pt idx="293">
                  <c:v>-0.13691504438257432</c:v>
                </c:pt>
                <c:pt idx="294">
                  <c:v>-0.13905995192739315</c:v>
                </c:pt>
                <c:pt idx="295">
                  <c:v>-0.14120485975509842</c:v>
                </c:pt>
                <c:pt idx="296">
                  <c:v>-0.14334975999130806</c:v>
                </c:pt>
                <c:pt idx="297">
                  <c:v>-0.14549464476048268</c:v>
                </c:pt>
                <c:pt idx="298">
                  <c:v>-0.14763950618602156</c:v>
                </c:pt>
                <c:pt idx="299">
                  <c:v>-0.14978433639035971</c:v>
                </c:pt>
                <c:pt idx="300">
                  <c:v>-0.15192912749506279</c:v>
                </c:pt>
                <c:pt idx="301">
                  <c:v>-0.15407387162092406</c:v>
                </c:pt>
                <c:pt idx="302">
                  <c:v>-0.15621856088806096</c:v>
                </c:pt>
                <c:pt idx="303">
                  <c:v>-0.15836318741601099</c:v>
                </c:pt>
                <c:pt idx="304">
                  <c:v>-0.16050774332382839</c:v>
                </c:pt>
                <c:pt idx="305">
                  <c:v>-0.16265222073018021</c:v>
                </c:pt>
                <c:pt idx="306">
                  <c:v>-0.16479661175344307</c:v>
                </c:pt>
                <c:pt idx="307">
                  <c:v>-0.16694090851179944</c:v>
                </c:pt>
                <c:pt idx="308">
                  <c:v>-0.16908510312333411</c:v>
                </c:pt>
                <c:pt idx="309">
                  <c:v>-0.17122918770613069</c:v>
                </c:pt>
                <c:pt idx="310">
                  <c:v>-0.17337315437836803</c:v>
                </c:pt>
                <c:pt idx="311">
                  <c:v>-0.17551699525841699</c:v>
                </c:pt>
                <c:pt idx="312">
                  <c:v>-0.17766070246493657</c:v>
                </c:pt>
                <c:pt idx="313">
                  <c:v>-0.17980426811697056</c:v>
                </c:pt>
                <c:pt idx="314">
                  <c:v>-0.1819476843340444</c:v>
                </c:pt>
                <c:pt idx="315">
                  <c:v>-0.18409094323626116</c:v>
                </c:pt>
                <c:pt idx="316">
                  <c:v>-0.1862340369443983</c:v>
                </c:pt>
                <c:pt idx="317">
                  <c:v>-0.18837695758000442</c:v>
                </c:pt>
                <c:pt idx="318">
                  <c:v>-0.19051969726549553</c:v>
                </c:pt>
                <c:pt idx="319">
                  <c:v>-0.1926622481242514</c:v>
                </c:pt>
                <c:pt idx="320">
                  <c:v>-0.19480460228071239</c:v>
                </c:pt>
                <c:pt idx="321">
                  <c:v>-0.19694675186047594</c:v>
                </c:pt>
                <c:pt idx="322">
                  <c:v>-0.19908868899039253</c:v>
                </c:pt>
                <c:pt idx="323">
                  <c:v>-0.20123040579866272</c:v>
                </c:pt>
                <c:pt idx="324">
                  <c:v>-0.20337189441493331</c:v>
                </c:pt>
                <c:pt idx="325">
                  <c:v>-0.20551314697039377</c:v>
                </c:pt>
                <c:pt idx="326">
                  <c:v>-0.20765415559787254</c:v>
                </c:pt>
                <c:pt idx="327">
                  <c:v>-0.20979491243193352</c:v>
                </c:pt>
                <c:pt idx="328">
                  <c:v>-0.21193540960897239</c:v>
                </c:pt>
                <c:pt idx="329">
                  <c:v>-0.21407563927153098</c:v>
                </c:pt>
                <c:pt idx="330">
                  <c:v>-0.42541505132800228</c:v>
                </c:pt>
                <c:pt idx="331">
                  <c:v>-0.62649678157907218</c:v>
                </c:pt>
                <c:pt idx="332">
                  <c:v>-0.8108706406784455</c:v>
                </c:pt>
                <c:pt idx="333">
                  <c:v>-0.97378520465368734</c:v>
                </c:pt>
                <c:pt idx="334">
                  <c:v>-1.112464225941348</c:v>
                </c:pt>
                <c:pt idx="335">
                  <c:v>-1.2260359784727144</c:v>
                </c:pt>
                <c:pt idx="336">
                  <c:v>-1.3152100223293071</c:v>
                </c:pt>
                <c:pt idx="337">
                  <c:v>-1.3818312601777289</c:v>
                </c:pt>
                <c:pt idx="338">
                  <c:v>-1.428426571375411</c:v>
                </c:pt>
                <c:pt idx="339">
                  <c:v>-1.4578187617402556</c:v>
                </c:pt>
                <c:pt idx="340">
                  <c:v>-1.4728398478904421</c:v>
                </c:pt>
                <c:pt idx="341">
                  <c:v>-1.4761442803534159</c:v>
                </c:pt>
                <c:pt idx="342">
                  <c:v>-1.4701056410742475</c:v>
                </c:pt>
                <c:pt idx="343">
                  <c:v>-1.4567747028382687</c:v>
                </c:pt>
                <c:pt idx="344">
                  <c:v>-1.4378779318523127</c:v>
                </c:pt>
                <c:pt idx="345">
                  <c:v>-1.4148397038213718</c:v>
                </c:pt>
                <c:pt idx="346">
                  <c:v>-1.3888162668278115</c:v>
                </c:pt>
                <c:pt idx="347">
                  <c:v>-1.3607336370142382</c:v>
                </c:pt>
                <c:pt idx="348">
                  <c:v>-1.3313247698895629</c:v>
                </c:pt>
                <c:pt idx="349">
                  <c:v>-1.3011635378707358</c:v>
                </c:pt>
                <c:pt idx="350">
                  <c:v>-1.2706944512106326</c:v>
                </c:pt>
                <c:pt idx="351">
                  <c:v>-1.2402578997700555</c:v>
                </c:pt>
                <c:pt idx="352">
                  <c:v>-1.2101111524619668</c:v>
                </c:pt>
                <c:pt idx="353">
                  <c:v>-1.1804455695314011</c:v>
                </c:pt>
                <c:pt idx="354">
                  <c:v>-1.1514005575072275</c:v>
                </c:pt>
                <c:pt idx="355">
                  <c:v>-1.1230747915392345</c:v>
                </c:pt>
                <c:pt idx="356">
                  <c:v>-1.0955351847627628</c:v>
                </c:pt>
                <c:pt idx="357">
                  <c:v>-1.0688240229789101</c:v>
                </c:pt>
                <c:pt idx="358">
                  <c:v>-1.0429646185700354</c:v>
                </c:pt>
                <c:pt idx="359">
                  <c:v>-1.0179657770448907</c:v>
                </c:pt>
                <c:pt idx="360">
                  <c:v>-0.99382531598676227</c:v>
                </c:pt>
                <c:pt idx="361">
                  <c:v>-0.97053283038160132</c:v>
                </c:pt>
                <c:pt idx="362">
                  <c:v>-0.94807186012078004</c:v>
                </c:pt>
                <c:pt idx="363">
                  <c:v>-0.92642158416019116</c:v>
                </c:pt>
                <c:pt idx="364">
                  <c:v>-0.90555814043381599</c:v>
                </c:pt>
                <c:pt idx="365">
                  <c:v>-0.88545565021106198</c:v>
                </c:pt>
                <c:pt idx="366">
                  <c:v>-0.86608700927350435</c:v>
                </c:pt>
                <c:pt idx="367">
                  <c:v>-0.84742449529968422</c:v>
                </c:pt>
                <c:pt idx="368">
                  <c:v>-0.82944023053698979</c:v>
                </c:pt>
                <c:pt idx="369">
                  <c:v>-0.81210653067055272</c:v>
                </c:pt>
                <c:pt idx="370">
                  <c:v>-0.7953961643334837</c:v>
                </c:pt>
                <c:pt idx="371">
                  <c:v>-0.77928254258841823</c:v>
                </c:pt>
                <c:pt idx="372">
                  <c:v>-0.76373985366564634</c:v>
                </c:pt>
                <c:pt idx="373">
                  <c:v>-0.74874315504399525</c:v>
                </c:pt>
                <c:pt idx="374">
                  <c:v>-0.7342684324295613</c:v>
                </c:pt>
                <c:pt idx="375">
                  <c:v>-0.72029263318395853</c:v>
                </c:pt>
                <c:pt idx="376">
                  <c:v>-0.70679368016712396</c:v>
                </c:pt>
                <c:pt idx="377">
                  <c:v>-0.69375047070251861</c:v>
                </c:pt>
                <c:pt idx="378">
                  <c:v>-0.6811428643758346</c:v>
                </c:pt>
                <c:pt idx="379">
                  <c:v>-0.66895166258775718</c:v>
                </c:pt>
                <c:pt idx="380">
                  <c:v>-0.65715858215403355</c:v>
                </c:pt>
                <c:pt idx="381">
                  <c:v>-0.64574622474826182</c:v>
                </c:pt>
                <c:pt idx="382">
                  <c:v>-0.63469804358768422</c:v>
                </c:pt>
                <c:pt idx="383">
                  <c:v>-0.62399830844870519</c:v>
                </c:pt>
                <c:pt idx="384">
                  <c:v>-0.61363206985015395</c:v>
                </c:pt>
                <c:pt idx="385">
                  <c:v>-0.60358512304517131</c:v>
                </c:pt>
                <c:pt idx="386">
                  <c:v>-0.59384397230653552</c:v>
                </c:pt>
                <c:pt idx="387">
                  <c:v>-0.58439579586687573</c:v>
                </c:pt>
                <c:pt idx="388">
                  <c:v>-0.57522841177792161</c:v>
                </c:pt>
                <c:pt idx="389">
                  <c:v>-0.56633024487640593</c:v>
                </c:pt>
                <c:pt idx="390">
                  <c:v>-0.55769029498425282</c:v>
                </c:pt>
                <c:pt idx="391">
                  <c:v>-0.5492981064239153</c:v>
                </c:pt>
                <c:pt idx="392">
                  <c:v>-0.54114373889343881</c:v>
                </c:pt>
                <c:pt idx="393">
                  <c:v>-0.53321773971792852</c:v>
                </c:pt>
                <c:pt idx="394">
                  <c:v>-0.52551111747283585</c:v>
                </c:pt>
                <c:pt idx="395">
                  <c:v>-0.51801531695849845</c:v>
                </c:pt>
                <c:pt idx="396">
                  <c:v>-0.51072219549357201</c:v>
                </c:pt>
                <c:pt idx="397">
                  <c:v>-0.50362400048649325</c:v>
                </c:pt>
                <c:pt idx="398">
                  <c:v>-0.49671334823821867</c:v>
                </c:pt>
                <c:pt idx="399">
                  <c:v>-0.48998320392562028</c:v>
                </c:pt>
                <c:pt idx="400">
                  <c:v>-0.48342686271265212</c:v>
                </c:pt>
                <c:pt idx="401">
                  <c:v>-0.47703793193535049</c:v>
                </c:pt>
                <c:pt idx="402">
                  <c:v>-0.4708103143066335</c:v>
                </c:pt>
                <c:pt idx="403">
                  <c:v>-0.46473819208746925</c:v>
                </c:pt>
                <c:pt idx="404">
                  <c:v>-0.4588160121721232</c:v>
                </c:pt>
                <c:pt idx="405">
                  <c:v>-0.45303847203672282</c:v>
                </c:pt>
                <c:pt idx="406">
                  <c:v>-0.44740050650217472</c:v>
                </c:pt>
                <c:pt idx="407">
                  <c:v>-0.44189727526445027</c:v>
                </c:pt>
                <c:pt idx="408">
                  <c:v>-0.43652415114735549</c:v>
                </c:pt>
                <c:pt idx="409">
                  <c:v>-0.43127670903504839</c:v>
                </c:pt>
                <c:pt idx="410">
                  <c:v>-0.42615071544374006</c:v>
                </c:pt>
                <c:pt idx="411">
                  <c:v>-0.42114211869417167</c:v>
                </c:pt>
                <c:pt idx="412">
                  <c:v>-0.41624703964856891</c:v>
                </c:pt>
                <c:pt idx="413">
                  <c:v>-0.41146176297783971</c:v>
                </c:pt>
                <c:pt idx="414">
                  <c:v>-0.40678272892676087</c:v>
                </c:pt>
                <c:pt idx="415">
                  <c:v>-0.4022065255468158</c:v>
                </c:pt>
                <c:pt idx="416">
                  <c:v>-0.39772988136816412</c:v>
                </c:pt>
                <c:pt idx="417">
                  <c:v>-0.39334965848396475</c:v>
                </c:pt>
                <c:pt idx="418">
                  <c:v>-0.38906284602192254</c:v>
                </c:pt>
                <c:pt idx="419">
                  <c:v>-0.38486655397948816</c:v>
                </c:pt>
                <c:pt idx="420">
                  <c:v>-0.3807580074006166</c:v>
                </c:pt>
                <c:pt idx="421">
                  <c:v>-0.3767345408733781</c:v>
                </c:pt>
                <c:pt idx="422">
                  <c:v>-0.37279359332902134</c:v>
                </c:pt>
                <c:pt idx="423">
                  <c:v>-0.36893270312432064</c:v>
                </c:pt>
                <c:pt idx="424">
                  <c:v>-0.3651495033901877</c:v>
                </c:pt>
                <c:pt idx="425">
                  <c:v>-0.36144171763061261</c:v>
                </c:pt>
                <c:pt idx="426">
                  <c:v>-0.35780715555701031</c:v>
                </c:pt>
                <c:pt idx="427">
                  <c:v>-0.35424370914399794</c:v>
                </c:pt>
                <c:pt idx="42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F34B-43CE-8D20-8F4402DA6E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37533072"/>
        <c:axId val="234081440"/>
      </c:scatterChart>
      <c:valAx>
        <c:axId val="237533072"/>
        <c:scaling>
          <c:orientation val="minMax"/>
          <c:max val="1.0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34081440"/>
        <c:crosses val="autoZero"/>
        <c:crossBetween val="midCat"/>
        <c:majorUnit val="0.1"/>
      </c:valAx>
      <c:valAx>
        <c:axId val="234081440"/>
        <c:scaling>
          <c:orientation val="minMax"/>
          <c:max val="1.34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37533072"/>
        <c:crosses val="autoZero"/>
        <c:crossBetween val="midCat"/>
        <c:majorUnit val="0.2"/>
        <c:minorUnit val="0.1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tx>
            <c:strRef>
              <c:f>'Couple pour PPT'!$C$27</c:f>
              <c:strCache>
                <c:ptCount val="1"/>
                <c:pt idx="0">
                  <c:v>Tem</c:v>
                </c:pt>
              </c:strCache>
            </c:strRef>
          </c:tx>
          <c:spPr>
            <a:ln w="12700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xVal>
            <c:numRef>
              <c:f>'Couple pour PPT'!$B$28:$B$456</c:f>
              <c:numCache>
                <c:formatCode>General</c:formatCode>
                <c:ptCount val="429"/>
                <c:pt idx="0">
                  <c:v>-0.30000000000000004</c:v>
                </c:pt>
                <c:pt idx="1">
                  <c:v>-0.29000000000000004</c:v>
                </c:pt>
                <c:pt idx="2">
                  <c:v>-0.28000000000000003</c:v>
                </c:pt>
                <c:pt idx="3">
                  <c:v>-0.27</c:v>
                </c:pt>
                <c:pt idx="4">
                  <c:v>-0.26</c:v>
                </c:pt>
                <c:pt idx="5">
                  <c:v>-0.25</c:v>
                </c:pt>
                <c:pt idx="6">
                  <c:v>-0.24</c:v>
                </c:pt>
                <c:pt idx="7">
                  <c:v>-0.22999999999999998</c:v>
                </c:pt>
                <c:pt idx="8">
                  <c:v>-0.21999999999999997</c:v>
                </c:pt>
                <c:pt idx="9">
                  <c:v>-0.20999999999999996</c:v>
                </c:pt>
                <c:pt idx="10">
                  <c:v>-0.19999999999999996</c:v>
                </c:pt>
                <c:pt idx="11">
                  <c:v>-0.18999999999999995</c:v>
                </c:pt>
                <c:pt idx="12">
                  <c:v>-0.17999999999999994</c:v>
                </c:pt>
                <c:pt idx="13">
                  <c:v>-0.16999999999999993</c:v>
                </c:pt>
                <c:pt idx="14">
                  <c:v>-0.15999999999999992</c:v>
                </c:pt>
                <c:pt idx="15">
                  <c:v>-0.14999999999999991</c:v>
                </c:pt>
                <c:pt idx="16">
                  <c:v>-0.1399999999999999</c:v>
                </c:pt>
                <c:pt idx="17">
                  <c:v>-0.12999999999999989</c:v>
                </c:pt>
                <c:pt idx="18">
                  <c:v>-0.12000000000000011</c:v>
                </c:pt>
                <c:pt idx="19">
                  <c:v>-0.1100000000000001</c:v>
                </c:pt>
                <c:pt idx="20">
                  <c:v>-0.10000000000000009</c:v>
                </c:pt>
                <c:pt idx="21">
                  <c:v>-9.000000000000008E-2</c:v>
                </c:pt>
                <c:pt idx="22">
                  <c:v>-8.0000000000000071E-2</c:v>
                </c:pt>
                <c:pt idx="23">
                  <c:v>-7.0000000000000062E-2</c:v>
                </c:pt>
                <c:pt idx="24">
                  <c:v>-6.0000000000000053E-2</c:v>
                </c:pt>
                <c:pt idx="25">
                  <c:v>-5.0000000000000044E-2</c:v>
                </c:pt>
                <c:pt idx="26">
                  <c:v>-4.0000000000000036E-2</c:v>
                </c:pt>
                <c:pt idx="27">
                  <c:v>-3.0000000000000027E-2</c:v>
                </c:pt>
                <c:pt idx="28">
                  <c:v>-2.0000000000000018E-2</c:v>
                </c:pt>
                <c:pt idx="29">
                  <c:v>-1.0000000000000009E-2</c:v>
                </c:pt>
                <c:pt idx="30">
                  <c:v>0</c:v>
                </c:pt>
                <c:pt idx="31">
                  <c:v>1.0000000000000009E-2</c:v>
                </c:pt>
                <c:pt idx="32">
                  <c:v>2.0000000000000018E-2</c:v>
                </c:pt>
                <c:pt idx="33">
                  <c:v>3.0000000000000027E-2</c:v>
                </c:pt>
                <c:pt idx="34">
                  <c:v>4.0000000000000036E-2</c:v>
                </c:pt>
                <c:pt idx="35">
                  <c:v>5.0000000000000044E-2</c:v>
                </c:pt>
                <c:pt idx="36">
                  <c:v>6.0000000000000053E-2</c:v>
                </c:pt>
                <c:pt idx="37">
                  <c:v>6.9999999999999951E-2</c:v>
                </c:pt>
                <c:pt idx="38">
                  <c:v>7.999999999999996E-2</c:v>
                </c:pt>
                <c:pt idx="39">
                  <c:v>8.9999999999999969E-2</c:v>
                </c:pt>
                <c:pt idx="40">
                  <c:v>9.9999999999999978E-2</c:v>
                </c:pt>
                <c:pt idx="41">
                  <c:v>0.10999999999999999</c:v>
                </c:pt>
                <c:pt idx="42">
                  <c:v>0.12</c:v>
                </c:pt>
                <c:pt idx="43">
                  <c:v>0.13</c:v>
                </c:pt>
                <c:pt idx="44">
                  <c:v>0.14000000000000001</c:v>
                </c:pt>
                <c:pt idx="45">
                  <c:v>0.15000000000000002</c:v>
                </c:pt>
                <c:pt idx="46">
                  <c:v>0.16000000000000003</c:v>
                </c:pt>
                <c:pt idx="47">
                  <c:v>0.17000000000000004</c:v>
                </c:pt>
                <c:pt idx="48">
                  <c:v>0.18000000000000005</c:v>
                </c:pt>
                <c:pt idx="49">
                  <c:v>0.18999999999999995</c:v>
                </c:pt>
                <c:pt idx="50">
                  <c:v>0.19999999999999996</c:v>
                </c:pt>
                <c:pt idx="51">
                  <c:v>0.20999999999999996</c:v>
                </c:pt>
                <c:pt idx="52">
                  <c:v>0.21999999999999997</c:v>
                </c:pt>
                <c:pt idx="53">
                  <c:v>0.22999999999999998</c:v>
                </c:pt>
                <c:pt idx="54">
                  <c:v>0.24</c:v>
                </c:pt>
                <c:pt idx="55">
                  <c:v>0.25</c:v>
                </c:pt>
                <c:pt idx="56">
                  <c:v>0.26</c:v>
                </c:pt>
                <c:pt idx="57">
                  <c:v>0.27</c:v>
                </c:pt>
                <c:pt idx="58">
                  <c:v>0.28000000000000003</c:v>
                </c:pt>
                <c:pt idx="59">
                  <c:v>0.29000000000000004</c:v>
                </c:pt>
                <c:pt idx="60">
                  <c:v>0.30000000000000004</c:v>
                </c:pt>
                <c:pt idx="61">
                  <c:v>0.31000000000000005</c:v>
                </c:pt>
                <c:pt idx="62">
                  <c:v>0.31999999999999995</c:v>
                </c:pt>
                <c:pt idx="63">
                  <c:v>0.32999999999999996</c:v>
                </c:pt>
                <c:pt idx="64">
                  <c:v>0.33999999999999997</c:v>
                </c:pt>
                <c:pt idx="65">
                  <c:v>0.35</c:v>
                </c:pt>
                <c:pt idx="66">
                  <c:v>0.36</c:v>
                </c:pt>
                <c:pt idx="67">
                  <c:v>0.37</c:v>
                </c:pt>
                <c:pt idx="68">
                  <c:v>0.38</c:v>
                </c:pt>
                <c:pt idx="69">
                  <c:v>0.39</c:v>
                </c:pt>
                <c:pt idx="70">
                  <c:v>0.4</c:v>
                </c:pt>
                <c:pt idx="71">
                  <c:v>0.41000000000000003</c:v>
                </c:pt>
                <c:pt idx="72">
                  <c:v>0.42000000000000004</c:v>
                </c:pt>
                <c:pt idx="73">
                  <c:v>0.43000000000000005</c:v>
                </c:pt>
                <c:pt idx="74">
                  <c:v>0.43999999999999995</c:v>
                </c:pt>
                <c:pt idx="75">
                  <c:v>0.44999999999999996</c:v>
                </c:pt>
                <c:pt idx="76">
                  <c:v>0.45999999999999996</c:v>
                </c:pt>
                <c:pt idx="77">
                  <c:v>0.47</c:v>
                </c:pt>
                <c:pt idx="78">
                  <c:v>0.48</c:v>
                </c:pt>
                <c:pt idx="79">
                  <c:v>0.49</c:v>
                </c:pt>
                <c:pt idx="80">
                  <c:v>0.5</c:v>
                </c:pt>
                <c:pt idx="81">
                  <c:v>0.51</c:v>
                </c:pt>
                <c:pt idx="82">
                  <c:v>0.52</c:v>
                </c:pt>
                <c:pt idx="83">
                  <c:v>0.53</c:v>
                </c:pt>
                <c:pt idx="84">
                  <c:v>0.54</c:v>
                </c:pt>
                <c:pt idx="85">
                  <c:v>0.55000000000000004</c:v>
                </c:pt>
                <c:pt idx="86">
                  <c:v>0.56000000000000005</c:v>
                </c:pt>
                <c:pt idx="87">
                  <c:v>0.57000000000000095</c:v>
                </c:pt>
                <c:pt idx="88">
                  <c:v>0.58000000000000096</c:v>
                </c:pt>
                <c:pt idx="89">
                  <c:v>0.59000000000000097</c:v>
                </c:pt>
                <c:pt idx="90">
                  <c:v>0.60000000000000098</c:v>
                </c:pt>
                <c:pt idx="91">
                  <c:v>0.61000000000000099</c:v>
                </c:pt>
                <c:pt idx="92">
                  <c:v>0.62000000000000099</c:v>
                </c:pt>
                <c:pt idx="93">
                  <c:v>0.630000000000001</c:v>
                </c:pt>
                <c:pt idx="94">
                  <c:v>0.64000000000000101</c:v>
                </c:pt>
                <c:pt idx="95">
                  <c:v>0.65000000000000102</c:v>
                </c:pt>
                <c:pt idx="96">
                  <c:v>0.66000000000000103</c:v>
                </c:pt>
                <c:pt idx="97">
                  <c:v>0.67000000000000104</c:v>
                </c:pt>
                <c:pt idx="98">
                  <c:v>0.68000000000000105</c:v>
                </c:pt>
                <c:pt idx="99">
                  <c:v>0.69000000000000106</c:v>
                </c:pt>
                <c:pt idx="100">
                  <c:v>0.70000000000000107</c:v>
                </c:pt>
                <c:pt idx="101">
                  <c:v>0.71000000000000107</c:v>
                </c:pt>
                <c:pt idx="102">
                  <c:v>0.72000000000000097</c:v>
                </c:pt>
                <c:pt idx="103">
                  <c:v>0.73000000000000098</c:v>
                </c:pt>
                <c:pt idx="104">
                  <c:v>0.74000000000000099</c:v>
                </c:pt>
                <c:pt idx="105">
                  <c:v>0.750000000000001</c:v>
                </c:pt>
                <c:pt idx="106">
                  <c:v>0.76000000000000101</c:v>
                </c:pt>
                <c:pt idx="107">
                  <c:v>0.77000000000000102</c:v>
                </c:pt>
                <c:pt idx="108">
                  <c:v>0.78000000000000103</c:v>
                </c:pt>
                <c:pt idx="109">
                  <c:v>0.79000000000000103</c:v>
                </c:pt>
                <c:pt idx="110">
                  <c:v>0.80000000000000093</c:v>
                </c:pt>
                <c:pt idx="111">
                  <c:v>0.81000000000000094</c:v>
                </c:pt>
                <c:pt idx="112">
                  <c:v>0.82000000000000095</c:v>
                </c:pt>
                <c:pt idx="113">
                  <c:v>0.83000000000000096</c:v>
                </c:pt>
                <c:pt idx="114">
                  <c:v>0.84000000000000097</c:v>
                </c:pt>
                <c:pt idx="115">
                  <c:v>0.85000000000000098</c:v>
                </c:pt>
                <c:pt idx="116">
                  <c:v>0.86000000000000099</c:v>
                </c:pt>
                <c:pt idx="117">
                  <c:v>0.87000000000000099</c:v>
                </c:pt>
                <c:pt idx="118">
                  <c:v>0.880000000000001</c:v>
                </c:pt>
                <c:pt idx="119">
                  <c:v>0.89000000000000101</c:v>
                </c:pt>
                <c:pt idx="120">
                  <c:v>0.90000000000000102</c:v>
                </c:pt>
                <c:pt idx="121">
                  <c:v>0.91000000000000103</c:v>
                </c:pt>
                <c:pt idx="122">
                  <c:v>0.92000000000000104</c:v>
                </c:pt>
                <c:pt idx="123">
                  <c:v>0.93000000000000105</c:v>
                </c:pt>
                <c:pt idx="124">
                  <c:v>0.94000000000000095</c:v>
                </c:pt>
                <c:pt idx="125">
                  <c:v>0.95000000000000095</c:v>
                </c:pt>
                <c:pt idx="126">
                  <c:v>0.96000000000000096</c:v>
                </c:pt>
                <c:pt idx="127">
                  <c:v>0.97000000000000097</c:v>
                </c:pt>
                <c:pt idx="128">
                  <c:v>0.98000000000000098</c:v>
                </c:pt>
                <c:pt idx="129">
                  <c:v>0.99000000000000099</c:v>
                </c:pt>
                <c:pt idx="130">
                  <c:v>0.99009999999999998</c:v>
                </c:pt>
                <c:pt idx="131">
                  <c:v>0.99019999999999897</c:v>
                </c:pt>
                <c:pt idx="132">
                  <c:v>0.99029999999999807</c:v>
                </c:pt>
                <c:pt idx="133">
                  <c:v>0.99039999999999706</c:v>
                </c:pt>
                <c:pt idx="134">
                  <c:v>0.99049999999999605</c:v>
                </c:pt>
                <c:pt idx="135">
                  <c:v>0.99059999999999504</c:v>
                </c:pt>
                <c:pt idx="136">
                  <c:v>0.99069999999999403</c:v>
                </c:pt>
                <c:pt idx="137">
                  <c:v>0.99079999999999302</c:v>
                </c:pt>
                <c:pt idx="138">
                  <c:v>0.99089999999999212</c:v>
                </c:pt>
                <c:pt idx="139">
                  <c:v>0.99099999999999111</c:v>
                </c:pt>
                <c:pt idx="140">
                  <c:v>0.9910999999999901</c:v>
                </c:pt>
                <c:pt idx="141">
                  <c:v>0.99119999999998909</c:v>
                </c:pt>
                <c:pt idx="142">
                  <c:v>0.99129999999998808</c:v>
                </c:pt>
                <c:pt idx="143">
                  <c:v>0.99139999999998707</c:v>
                </c:pt>
                <c:pt idx="144">
                  <c:v>0.99149999999998617</c:v>
                </c:pt>
                <c:pt idx="145">
                  <c:v>0.99159999999998516</c:v>
                </c:pt>
                <c:pt idx="146">
                  <c:v>0.99169999999998415</c:v>
                </c:pt>
                <c:pt idx="147">
                  <c:v>0.99179999999998314</c:v>
                </c:pt>
                <c:pt idx="148">
                  <c:v>0.99189999999998213</c:v>
                </c:pt>
                <c:pt idx="149">
                  <c:v>0.99199999999998112</c:v>
                </c:pt>
                <c:pt idx="150">
                  <c:v>0.99209999999998022</c:v>
                </c:pt>
                <c:pt idx="151">
                  <c:v>0.99219999999997921</c:v>
                </c:pt>
                <c:pt idx="152">
                  <c:v>0.9922999999999782</c:v>
                </c:pt>
                <c:pt idx="153">
                  <c:v>0.99239999999997719</c:v>
                </c:pt>
                <c:pt idx="154">
                  <c:v>0.99249999999997618</c:v>
                </c:pt>
                <c:pt idx="155">
                  <c:v>0.99259999999997517</c:v>
                </c:pt>
                <c:pt idx="156">
                  <c:v>0.99269999999997427</c:v>
                </c:pt>
                <c:pt idx="157">
                  <c:v>0.99279999999997326</c:v>
                </c:pt>
                <c:pt idx="158">
                  <c:v>0.99289999999997225</c:v>
                </c:pt>
                <c:pt idx="159">
                  <c:v>0.99299999999997124</c:v>
                </c:pt>
                <c:pt idx="160">
                  <c:v>0.99309999999997023</c:v>
                </c:pt>
                <c:pt idx="161">
                  <c:v>0.99319999999996922</c:v>
                </c:pt>
                <c:pt idx="162">
                  <c:v>0.99329999999996832</c:v>
                </c:pt>
                <c:pt idx="163">
                  <c:v>0.99339999999996731</c:v>
                </c:pt>
                <c:pt idx="164">
                  <c:v>0.9934999999999663</c:v>
                </c:pt>
                <c:pt idx="165">
                  <c:v>0.99359999999996529</c:v>
                </c:pt>
                <c:pt idx="166">
                  <c:v>0.99369999999996428</c:v>
                </c:pt>
                <c:pt idx="167">
                  <c:v>0.99379999999996338</c:v>
                </c:pt>
                <c:pt idx="168">
                  <c:v>0.99389999999996237</c:v>
                </c:pt>
                <c:pt idx="169">
                  <c:v>0.99399999999996136</c:v>
                </c:pt>
                <c:pt idx="170">
                  <c:v>0.99409999999996035</c:v>
                </c:pt>
                <c:pt idx="171">
                  <c:v>0.99419999999995934</c:v>
                </c:pt>
                <c:pt idx="172">
                  <c:v>0.99429999999995833</c:v>
                </c:pt>
                <c:pt idx="173">
                  <c:v>0.99439999999995743</c:v>
                </c:pt>
                <c:pt idx="174">
                  <c:v>0.99449999999995642</c:v>
                </c:pt>
                <c:pt idx="175">
                  <c:v>0.99459999999995541</c:v>
                </c:pt>
                <c:pt idx="176">
                  <c:v>0.9946999999999544</c:v>
                </c:pt>
                <c:pt idx="177">
                  <c:v>0.99479999999995339</c:v>
                </c:pt>
                <c:pt idx="178">
                  <c:v>0.99489999999995238</c:v>
                </c:pt>
                <c:pt idx="179">
                  <c:v>0.99499999999995148</c:v>
                </c:pt>
                <c:pt idx="180">
                  <c:v>0.99509999999995047</c:v>
                </c:pt>
                <c:pt idx="181">
                  <c:v>0.99519999999994946</c:v>
                </c:pt>
                <c:pt idx="182">
                  <c:v>0.99529999999994845</c:v>
                </c:pt>
                <c:pt idx="183">
                  <c:v>0.99539999999994744</c:v>
                </c:pt>
                <c:pt idx="184">
                  <c:v>0.99549999999994643</c:v>
                </c:pt>
                <c:pt idx="185">
                  <c:v>0.99559999999994553</c:v>
                </c:pt>
                <c:pt idx="186">
                  <c:v>0.99569999999994452</c:v>
                </c:pt>
                <c:pt idx="187">
                  <c:v>0.99579999999994351</c:v>
                </c:pt>
                <c:pt idx="188">
                  <c:v>0.9958999999999425</c:v>
                </c:pt>
                <c:pt idx="189">
                  <c:v>0.99599999999994149</c:v>
                </c:pt>
                <c:pt idx="190">
                  <c:v>0.99609999999994048</c:v>
                </c:pt>
                <c:pt idx="191">
                  <c:v>0.99619999999993958</c:v>
                </c:pt>
                <c:pt idx="192">
                  <c:v>0.99629999999993857</c:v>
                </c:pt>
                <c:pt idx="193">
                  <c:v>0.99639999999993756</c:v>
                </c:pt>
                <c:pt idx="194">
                  <c:v>0.99649999999993655</c:v>
                </c:pt>
                <c:pt idx="195">
                  <c:v>0.99659999999993554</c:v>
                </c:pt>
                <c:pt idx="196">
                  <c:v>0.99669999999993453</c:v>
                </c:pt>
                <c:pt idx="197">
                  <c:v>0.99679999999993363</c:v>
                </c:pt>
                <c:pt idx="198">
                  <c:v>0.99689999999993262</c:v>
                </c:pt>
                <c:pt idx="199">
                  <c:v>0.99699999999993161</c:v>
                </c:pt>
                <c:pt idx="200">
                  <c:v>0.9970999999999306</c:v>
                </c:pt>
                <c:pt idx="201">
                  <c:v>0.99719999999992959</c:v>
                </c:pt>
                <c:pt idx="202">
                  <c:v>0.99729999999992869</c:v>
                </c:pt>
                <c:pt idx="203">
                  <c:v>0.99739999999992768</c:v>
                </c:pt>
                <c:pt idx="204">
                  <c:v>0.99749999999992667</c:v>
                </c:pt>
                <c:pt idx="205">
                  <c:v>0.99759999999992566</c:v>
                </c:pt>
                <c:pt idx="206">
                  <c:v>0.99769999999992465</c:v>
                </c:pt>
                <c:pt idx="207">
                  <c:v>0.99779999999992364</c:v>
                </c:pt>
                <c:pt idx="208">
                  <c:v>0.99789999999992274</c:v>
                </c:pt>
                <c:pt idx="209">
                  <c:v>0.99799999999992173</c:v>
                </c:pt>
                <c:pt idx="210">
                  <c:v>0.99809999999992072</c:v>
                </c:pt>
                <c:pt idx="211">
                  <c:v>0.99819999999991971</c:v>
                </c:pt>
                <c:pt idx="212">
                  <c:v>0.9982999999999187</c:v>
                </c:pt>
                <c:pt idx="213">
                  <c:v>0.99839999999991769</c:v>
                </c:pt>
                <c:pt idx="214">
                  <c:v>0.99849999999991679</c:v>
                </c:pt>
                <c:pt idx="215">
                  <c:v>0.99859999999991578</c:v>
                </c:pt>
                <c:pt idx="216">
                  <c:v>0.99869999999991477</c:v>
                </c:pt>
                <c:pt idx="217">
                  <c:v>0.99879999999991376</c:v>
                </c:pt>
                <c:pt idx="218">
                  <c:v>0.99889999999991275</c:v>
                </c:pt>
                <c:pt idx="219">
                  <c:v>0.99899999999991174</c:v>
                </c:pt>
                <c:pt idx="220">
                  <c:v>0.99909999999991084</c:v>
                </c:pt>
                <c:pt idx="221">
                  <c:v>0.99919999999990983</c:v>
                </c:pt>
                <c:pt idx="222">
                  <c:v>0.99929999999990882</c:v>
                </c:pt>
                <c:pt idx="223">
                  <c:v>0.99939999999990781</c:v>
                </c:pt>
                <c:pt idx="224">
                  <c:v>0.9994999999999068</c:v>
                </c:pt>
                <c:pt idx="225">
                  <c:v>0.99959999999990579</c:v>
                </c:pt>
                <c:pt idx="226">
                  <c:v>0.99969999999990489</c:v>
                </c:pt>
                <c:pt idx="227">
                  <c:v>0.99979999999990388</c:v>
                </c:pt>
                <c:pt idx="228">
                  <c:v>0.99989999999990287</c:v>
                </c:pt>
                <c:pt idx="229">
                  <c:v>0.99999999999990186</c:v>
                </c:pt>
                <c:pt idx="230">
                  <c:v>1.000099999999901</c:v>
                </c:pt>
                <c:pt idx="231">
                  <c:v>1.0001999999998998</c:v>
                </c:pt>
                <c:pt idx="232">
                  <c:v>1.0002999999998989</c:v>
                </c:pt>
                <c:pt idx="233">
                  <c:v>1.000399999999898</c:v>
                </c:pt>
                <c:pt idx="234">
                  <c:v>1.0004999999998969</c:v>
                </c:pt>
                <c:pt idx="235">
                  <c:v>1.000599999999896</c:v>
                </c:pt>
                <c:pt idx="236">
                  <c:v>1.0006999999998949</c:v>
                </c:pt>
                <c:pt idx="237">
                  <c:v>1.000799999999894</c:v>
                </c:pt>
                <c:pt idx="238">
                  <c:v>1.0008999999998931</c:v>
                </c:pt>
                <c:pt idx="239">
                  <c:v>1.000999999999892</c:v>
                </c:pt>
                <c:pt idx="240">
                  <c:v>1.0010999999998911</c:v>
                </c:pt>
                <c:pt idx="241">
                  <c:v>1.00119999999989</c:v>
                </c:pt>
                <c:pt idx="242">
                  <c:v>1.0012999999998891</c:v>
                </c:pt>
                <c:pt idx="243">
                  <c:v>1.0013999999998879</c:v>
                </c:pt>
                <c:pt idx="244">
                  <c:v>1.001499999999887</c:v>
                </c:pt>
                <c:pt idx="245">
                  <c:v>1.0015999999998861</c:v>
                </c:pt>
                <c:pt idx="246">
                  <c:v>1.001699999999885</c:v>
                </c:pt>
                <c:pt idx="247">
                  <c:v>1.0017999999998841</c:v>
                </c:pt>
                <c:pt idx="248">
                  <c:v>1.001899999999883</c:v>
                </c:pt>
                <c:pt idx="249">
                  <c:v>1.0019999999998821</c:v>
                </c:pt>
                <c:pt idx="250">
                  <c:v>1.0020999999998812</c:v>
                </c:pt>
                <c:pt idx="251">
                  <c:v>1.0021999999998801</c:v>
                </c:pt>
                <c:pt idx="252">
                  <c:v>1.0022999999998792</c:v>
                </c:pt>
                <c:pt idx="253">
                  <c:v>1.0023999999998781</c:v>
                </c:pt>
                <c:pt idx="254">
                  <c:v>1.0024999999998772</c:v>
                </c:pt>
                <c:pt idx="255">
                  <c:v>1.0025999999998763</c:v>
                </c:pt>
                <c:pt idx="256">
                  <c:v>1.0026999999998751</c:v>
                </c:pt>
                <c:pt idx="257">
                  <c:v>1.0027999999998742</c:v>
                </c:pt>
                <c:pt idx="258">
                  <c:v>1.0028999999998731</c:v>
                </c:pt>
                <c:pt idx="259">
                  <c:v>1.0029999999998722</c:v>
                </c:pt>
                <c:pt idx="260">
                  <c:v>1.0030999999998713</c:v>
                </c:pt>
                <c:pt idx="261">
                  <c:v>1.0031999999998702</c:v>
                </c:pt>
                <c:pt idx="262">
                  <c:v>1.0032999999998693</c:v>
                </c:pt>
                <c:pt idx="263">
                  <c:v>1.0033999999998682</c:v>
                </c:pt>
                <c:pt idx="264">
                  <c:v>1.0034999999998673</c:v>
                </c:pt>
                <c:pt idx="265">
                  <c:v>1.0035999999998662</c:v>
                </c:pt>
                <c:pt idx="266">
                  <c:v>1.0036999999998653</c:v>
                </c:pt>
                <c:pt idx="267">
                  <c:v>1.0037999999998644</c:v>
                </c:pt>
                <c:pt idx="268">
                  <c:v>1.0038999999998632</c:v>
                </c:pt>
                <c:pt idx="269">
                  <c:v>1.0039999999998623</c:v>
                </c:pt>
                <c:pt idx="270">
                  <c:v>1.0040999999998612</c:v>
                </c:pt>
                <c:pt idx="271">
                  <c:v>1.0041999999998603</c:v>
                </c:pt>
                <c:pt idx="272">
                  <c:v>1.0042999999998594</c:v>
                </c:pt>
                <c:pt idx="273">
                  <c:v>1.0043999999998583</c:v>
                </c:pt>
                <c:pt idx="274">
                  <c:v>1.0044999999998574</c:v>
                </c:pt>
                <c:pt idx="275">
                  <c:v>1.0045999999998563</c:v>
                </c:pt>
                <c:pt idx="276">
                  <c:v>1.0046999999998554</c:v>
                </c:pt>
                <c:pt idx="277">
                  <c:v>1.0047999999998545</c:v>
                </c:pt>
                <c:pt idx="278">
                  <c:v>1.0048999999998534</c:v>
                </c:pt>
                <c:pt idx="279">
                  <c:v>1.0049999999998525</c:v>
                </c:pt>
                <c:pt idx="280">
                  <c:v>1.0050999999998513</c:v>
                </c:pt>
                <c:pt idx="281">
                  <c:v>1.0051999999998504</c:v>
                </c:pt>
                <c:pt idx="282">
                  <c:v>1.0052999999998495</c:v>
                </c:pt>
                <c:pt idx="283">
                  <c:v>1.0053999999998484</c:v>
                </c:pt>
                <c:pt idx="284">
                  <c:v>1.0054999999998475</c:v>
                </c:pt>
                <c:pt idx="285">
                  <c:v>1.0055999999998464</c:v>
                </c:pt>
                <c:pt idx="286">
                  <c:v>1.0056999999998455</c:v>
                </c:pt>
                <c:pt idx="287">
                  <c:v>1.0057999999998444</c:v>
                </c:pt>
                <c:pt idx="288">
                  <c:v>1.0058999999998435</c:v>
                </c:pt>
                <c:pt idx="289">
                  <c:v>1.0059999999998426</c:v>
                </c:pt>
                <c:pt idx="290">
                  <c:v>1.0060999999998415</c:v>
                </c:pt>
                <c:pt idx="291">
                  <c:v>1.0061999999998406</c:v>
                </c:pt>
                <c:pt idx="292">
                  <c:v>1.0062999999998394</c:v>
                </c:pt>
                <c:pt idx="293">
                  <c:v>1.0063999999998385</c:v>
                </c:pt>
                <c:pt idx="294">
                  <c:v>1.0064999999998376</c:v>
                </c:pt>
                <c:pt idx="295">
                  <c:v>1.0065999999998365</c:v>
                </c:pt>
                <c:pt idx="296">
                  <c:v>1.0066999999998356</c:v>
                </c:pt>
                <c:pt idx="297">
                  <c:v>1.0067999999998345</c:v>
                </c:pt>
                <c:pt idx="298">
                  <c:v>1.0068999999998336</c:v>
                </c:pt>
                <c:pt idx="299">
                  <c:v>1.0069999999998327</c:v>
                </c:pt>
                <c:pt idx="300">
                  <c:v>1.0070999999998316</c:v>
                </c:pt>
                <c:pt idx="301">
                  <c:v>1.0071999999998307</c:v>
                </c:pt>
                <c:pt idx="302">
                  <c:v>1.0072999999998296</c:v>
                </c:pt>
                <c:pt idx="303">
                  <c:v>1.0073999999998287</c:v>
                </c:pt>
                <c:pt idx="304">
                  <c:v>1.0074999999998275</c:v>
                </c:pt>
                <c:pt idx="305">
                  <c:v>1.0075999999998266</c:v>
                </c:pt>
                <c:pt idx="306">
                  <c:v>1.0076999999998257</c:v>
                </c:pt>
                <c:pt idx="307">
                  <c:v>1.0077999999998246</c:v>
                </c:pt>
                <c:pt idx="308">
                  <c:v>1.0078999999998237</c:v>
                </c:pt>
                <c:pt idx="309">
                  <c:v>1.0079999999998226</c:v>
                </c:pt>
                <c:pt idx="310">
                  <c:v>1.0080999999998217</c:v>
                </c:pt>
                <c:pt idx="311">
                  <c:v>1.0081999999998208</c:v>
                </c:pt>
                <c:pt idx="312">
                  <c:v>1.0082999999998197</c:v>
                </c:pt>
                <c:pt idx="313">
                  <c:v>1.0083999999998188</c:v>
                </c:pt>
                <c:pt idx="314">
                  <c:v>1.0084999999998177</c:v>
                </c:pt>
                <c:pt idx="315">
                  <c:v>1.0085999999998168</c:v>
                </c:pt>
                <c:pt idx="316">
                  <c:v>1.0086999999998159</c:v>
                </c:pt>
                <c:pt idx="317">
                  <c:v>1.0087999999998147</c:v>
                </c:pt>
                <c:pt idx="318">
                  <c:v>1.0088999999998138</c:v>
                </c:pt>
                <c:pt idx="319">
                  <c:v>1.0089999999998127</c:v>
                </c:pt>
                <c:pt idx="320">
                  <c:v>1.0090999999998118</c:v>
                </c:pt>
                <c:pt idx="321">
                  <c:v>1.0091999999998109</c:v>
                </c:pt>
                <c:pt idx="322">
                  <c:v>1.0092999999998098</c:v>
                </c:pt>
                <c:pt idx="323">
                  <c:v>1.0093999999998089</c:v>
                </c:pt>
                <c:pt idx="324">
                  <c:v>1.0094999999998078</c:v>
                </c:pt>
                <c:pt idx="325">
                  <c:v>1.0095999999998069</c:v>
                </c:pt>
                <c:pt idx="326">
                  <c:v>1.0096999999998058</c:v>
                </c:pt>
                <c:pt idx="327">
                  <c:v>1.0097999999998049</c:v>
                </c:pt>
                <c:pt idx="328">
                  <c:v>1.009899999999804</c:v>
                </c:pt>
                <c:pt idx="329">
                  <c:v>1.01</c:v>
                </c:pt>
                <c:pt idx="330">
                  <c:v>1.02</c:v>
                </c:pt>
                <c:pt idx="331">
                  <c:v>1.03</c:v>
                </c:pt>
                <c:pt idx="332">
                  <c:v>1.04</c:v>
                </c:pt>
                <c:pt idx="333">
                  <c:v>1.05</c:v>
                </c:pt>
                <c:pt idx="334">
                  <c:v>1.06</c:v>
                </c:pt>
                <c:pt idx="335">
                  <c:v>1.07</c:v>
                </c:pt>
                <c:pt idx="336">
                  <c:v>1.08</c:v>
                </c:pt>
                <c:pt idx="337">
                  <c:v>1.0900000000000001</c:v>
                </c:pt>
                <c:pt idx="338">
                  <c:v>1.1000000000000001</c:v>
                </c:pt>
                <c:pt idx="339">
                  <c:v>1.1100000000000001</c:v>
                </c:pt>
                <c:pt idx="340">
                  <c:v>1.1200000000000001</c:v>
                </c:pt>
                <c:pt idx="341">
                  <c:v>1.1299999999999999</c:v>
                </c:pt>
                <c:pt idx="342">
                  <c:v>1.1400000000000001</c:v>
                </c:pt>
                <c:pt idx="343">
                  <c:v>1.1499999999999999</c:v>
                </c:pt>
                <c:pt idx="344">
                  <c:v>1.1599999999999999</c:v>
                </c:pt>
                <c:pt idx="345">
                  <c:v>1.17</c:v>
                </c:pt>
                <c:pt idx="346">
                  <c:v>1.18</c:v>
                </c:pt>
                <c:pt idx="347">
                  <c:v>1.19</c:v>
                </c:pt>
                <c:pt idx="348">
                  <c:v>1.2</c:v>
                </c:pt>
                <c:pt idx="349">
                  <c:v>1.21</c:v>
                </c:pt>
                <c:pt idx="350">
                  <c:v>1.22</c:v>
                </c:pt>
                <c:pt idx="351">
                  <c:v>1.23</c:v>
                </c:pt>
                <c:pt idx="352">
                  <c:v>1.24</c:v>
                </c:pt>
                <c:pt idx="353">
                  <c:v>1.25</c:v>
                </c:pt>
                <c:pt idx="354">
                  <c:v>1.26</c:v>
                </c:pt>
                <c:pt idx="355">
                  <c:v>1.27</c:v>
                </c:pt>
                <c:pt idx="356">
                  <c:v>1.28</c:v>
                </c:pt>
                <c:pt idx="357">
                  <c:v>1.29</c:v>
                </c:pt>
                <c:pt idx="358">
                  <c:v>1.3</c:v>
                </c:pt>
                <c:pt idx="359">
                  <c:v>1.31</c:v>
                </c:pt>
                <c:pt idx="360">
                  <c:v>1.32</c:v>
                </c:pt>
                <c:pt idx="361">
                  <c:v>1.33</c:v>
                </c:pt>
                <c:pt idx="362">
                  <c:v>1.34</c:v>
                </c:pt>
                <c:pt idx="363">
                  <c:v>1.35</c:v>
                </c:pt>
                <c:pt idx="364">
                  <c:v>1.3599999999999999</c:v>
                </c:pt>
                <c:pt idx="365">
                  <c:v>1.37</c:v>
                </c:pt>
                <c:pt idx="366">
                  <c:v>1.38</c:v>
                </c:pt>
                <c:pt idx="367">
                  <c:v>1.3900000000000001</c:v>
                </c:pt>
                <c:pt idx="368">
                  <c:v>1.4</c:v>
                </c:pt>
                <c:pt idx="369">
                  <c:v>1.41</c:v>
                </c:pt>
                <c:pt idx="370">
                  <c:v>1.42</c:v>
                </c:pt>
                <c:pt idx="371">
                  <c:v>1.43</c:v>
                </c:pt>
                <c:pt idx="372">
                  <c:v>1.44</c:v>
                </c:pt>
                <c:pt idx="373">
                  <c:v>1.45</c:v>
                </c:pt>
                <c:pt idx="374">
                  <c:v>1.46</c:v>
                </c:pt>
                <c:pt idx="375">
                  <c:v>1.47</c:v>
                </c:pt>
                <c:pt idx="376">
                  <c:v>1.48</c:v>
                </c:pt>
                <c:pt idx="377">
                  <c:v>1.49</c:v>
                </c:pt>
                <c:pt idx="378">
                  <c:v>1.5</c:v>
                </c:pt>
                <c:pt idx="379">
                  <c:v>1.51</c:v>
                </c:pt>
                <c:pt idx="380">
                  <c:v>1.52</c:v>
                </c:pt>
                <c:pt idx="381">
                  <c:v>1.53</c:v>
                </c:pt>
                <c:pt idx="382">
                  <c:v>1.54</c:v>
                </c:pt>
                <c:pt idx="383">
                  <c:v>1.55</c:v>
                </c:pt>
                <c:pt idx="384">
                  <c:v>1.56</c:v>
                </c:pt>
                <c:pt idx="385">
                  <c:v>1.5699999999999998</c:v>
                </c:pt>
                <c:pt idx="386">
                  <c:v>1.58</c:v>
                </c:pt>
                <c:pt idx="387">
                  <c:v>1.5899999999999999</c:v>
                </c:pt>
                <c:pt idx="388">
                  <c:v>1.6</c:v>
                </c:pt>
                <c:pt idx="389">
                  <c:v>1.6099999999999999</c:v>
                </c:pt>
                <c:pt idx="390">
                  <c:v>1.62</c:v>
                </c:pt>
                <c:pt idx="391">
                  <c:v>1.63</c:v>
                </c:pt>
                <c:pt idx="392">
                  <c:v>1.6400000000000001</c:v>
                </c:pt>
                <c:pt idx="393">
                  <c:v>1.65</c:v>
                </c:pt>
                <c:pt idx="394">
                  <c:v>1.6600000000000001</c:v>
                </c:pt>
                <c:pt idx="395">
                  <c:v>1.67</c:v>
                </c:pt>
                <c:pt idx="396">
                  <c:v>1.6800000000000002</c:v>
                </c:pt>
                <c:pt idx="397">
                  <c:v>1.69</c:v>
                </c:pt>
                <c:pt idx="398">
                  <c:v>1.7</c:v>
                </c:pt>
                <c:pt idx="399">
                  <c:v>1.71</c:v>
                </c:pt>
                <c:pt idx="400">
                  <c:v>1.72</c:v>
                </c:pt>
                <c:pt idx="401">
                  <c:v>1.73</c:v>
                </c:pt>
                <c:pt idx="402">
                  <c:v>1.74</c:v>
                </c:pt>
                <c:pt idx="403">
                  <c:v>1.75</c:v>
                </c:pt>
                <c:pt idx="404">
                  <c:v>1.76</c:v>
                </c:pt>
                <c:pt idx="405">
                  <c:v>1.77</c:v>
                </c:pt>
                <c:pt idx="406">
                  <c:v>1.78</c:v>
                </c:pt>
                <c:pt idx="407">
                  <c:v>1.79</c:v>
                </c:pt>
                <c:pt idx="408">
                  <c:v>1.8</c:v>
                </c:pt>
                <c:pt idx="409">
                  <c:v>1.81</c:v>
                </c:pt>
                <c:pt idx="410">
                  <c:v>1.8199999999999998</c:v>
                </c:pt>
                <c:pt idx="411">
                  <c:v>1.83</c:v>
                </c:pt>
                <c:pt idx="412">
                  <c:v>1.8399999999999999</c:v>
                </c:pt>
                <c:pt idx="413">
                  <c:v>1.85</c:v>
                </c:pt>
                <c:pt idx="414">
                  <c:v>1.8599999999999999</c:v>
                </c:pt>
                <c:pt idx="415">
                  <c:v>1.87</c:v>
                </c:pt>
                <c:pt idx="416">
                  <c:v>1.88</c:v>
                </c:pt>
                <c:pt idx="417">
                  <c:v>1.8900000000000001</c:v>
                </c:pt>
                <c:pt idx="418">
                  <c:v>1.9</c:v>
                </c:pt>
                <c:pt idx="419">
                  <c:v>1.9100000000000001</c:v>
                </c:pt>
                <c:pt idx="420">
                  <c:v>1.92</c:v>
                </c:pt>
                <c:pt idx="421">
                  <c:v>1.9300000000000002</c:v>
                </c:pt>
                <c:pt idx="422">
                  <c:v>1.94</c:v>
                </c:pt>
                <c:pt idx="423">
                  <c:v>1.95</c:v>
                </c:pt>
                <c:pt idx="424">
                  <c:v>1.96</c:v>
                </c:pt>
                <c:pt idx="425">
                  <c:v>1.97</c:v>
                </c:pt>
                <c:pt idx="426">
                  <c:v>1.98</c:v>
                </c:pt>
                <c:pt idx="427">
                  <c:v>1.99</c:v>
                </c:pt>
                <c:pt idx="428">
                  <c:v>2</c:v>
                </c:pt>
              </c:numCache>
            </c:numRef>
          </c:xVal>
          <c:yVal>
            <c:numRef>
              <c:f>'Couple pour PPT'!$D$28:$D$456</c:f>
              <c:numCache>
                <c:formatCode>General</c:formatCode>
                <c:ptCount val="429"/>
                <c:pt idx="0">
                  <c:v>0.26249228479524722</c:v>
                </c:pt>
                <c:pt idx="1">
                  <c:v>0.26445806056079157</c:v>
                </c:pt>
                <c:pt idx="2">
                  <c:v>0.26645319064223894</c:v>
                </c:pt>
                <c:pt idx="3">
                  <c:v>0.26847832996708015</c:v>
                </c:pt>
                <c:pt idx="4">
                  <c:v>0.27053415284407401</c:v>
                </c:pt>
                <c:pt idx="5">
                  <c:v>0.27262135367514684</c:v>
                </c:pt>
                <c:pt idx="6">
                  <c:v>0.27474064769836831</c:v>
                </c:pt>
                <c:pt idx="7">
                  <c:v>0.27689277176356725</c:v>
                </c:pt>
                <c:pt idx="8">
                  <c:v>0.27907848514223627</c:v>
                </c:pt>
                <c:pt idx="9">
                  <c:v>0.28129857037346723</c:v>
                </c:pt>
                <c:pt idx="10">
                  <c:v>0.2835538341477627</c:v>
                </c:pt>
                <c:pt idx="11">
                  <c:v>0.28584510823066628</c:v>
                </c:pt>
                <c:pt idx="12">
                  <c:v>0.28817325042827641</c:v>
                </c:pt>
                <c:pt idx="13">
                  <c:v>0.2905391455968182</c:v>
                </c:pt>
                <c:pt idx="14">
                  <c:v>0.29294370669857889</c:v>
                </c:pt>
                <c:pt idx="15">
                  <c:v>0.295387875906647</c:v>
                </c:pt>
                <c:pt idx="16">
                  <c:v>0.29787262576103468</c:v>
                </c:pt>
                <c:pt idx="17">
                  <c:v>0.30039896037891817</c:v>
                </c:pt>
                <c:pt idx="18">
                  <c:v>0.30296791672188983</c:v>
                </c:pt>
                <c:pt idx="19">
                  <c:v>0.30558056592328847</c:v>
                </c:pt>
                <c:pt idx="20">
                  <c:v>0.30823801467885559</c:v>
                </c:pt>
                <c:pt idx="21">
                  <c:v>0.31094140670416071</c:v>
                </c:pt>
                <c:pt idx="22">
                  <c:v>0.31369192426244413</c:v>
                </c:pt>
                <c:pt idx="23">
                  <c:v>0.31649078976674472</c:v>
                </c:pt>
                <c:pt idx="24">
                  <c:v>0.31933926746041408</c:v>
                </c:pt>
                <c:pt idx="25">
                  <c:v>0.32223866518036837</c:v>
                </c:pt>
                <c:pt idx="26">
                  <c:v>0.325190336207687</c:v>
                </c:pt>
                <c:pt idx="27">
                  <c:v>0.328195681210457</c:v>
                </c:pt>
                <c:pt idx="28">
                  <c:v>0.33125615028405114</c:v>
                </c:pt>
                <c:pt idx="29">
                  <c:v>0.33437324509435007</c:v>
                </c:pt>
                <c:pt idx="30">
                  <c:v>0.33754852112975431</c:v>
                </c:pt>
                <c:pt idx="31">
                  <c:v>0.34078359006818887</c:v>
                </c:pt>
                <c:pt idx="32">
                  <c:v>0.34408012226568296</c:v>
                </c:pt>
                <c:pt idx="33">
                  <c:v>0.3474398493735108</c:v>
                </c:pt>
                <c:pt idx="34">
                  <c:v>0.35086456709130515</c:v>
                </c:pt>
                <c:pt idx="35">
                  <c:v>0.35435613806401117</c:v>
                </c:pt>
                <c:pt idx="36">
                  <c:v>0.35791649493102129</c:v>
                </c:pt>
                <c:pt idx="37">
                  <c:v>0.36154764353634494</c:v>
                </c:pt>
                <c:pt idx="38">
                  <c:v>0.36525166630919975</c:v>
                </c:pt>
                <c:pt idx="39">
                  <c:v>0.3690307258249732</c:v>
                </c:pt>
                <c:pt idx="40">
                  <c:v>0.37288706855710319</c:v>
                </c:pt>
                <c:pt idx="41">
                  <c:v>0.37682302883104923</c:v>
                </c:pt>
                <c:pt idx="42">
                  <c:v>0.38084103299217992</c:v>
                </c:pt>
                <c:pt idx="43">
                  <c:v>0.38494360380009457</c:v>
                </c:pt>
                <c:pt idx="44">
                  <c:v>0.38913336506260798</c:v>
                </c:pt>
                <c:pt idx="45">
                  <c:v>0.39341304652337394</c:v>
                </c:pt>
                <c:pt idx="46">
                  <c:v>0.39778548901789496</c:v>
                </c:pt>
                <c:pt idx="47">
                  <c:v>0.40225364991345891</c:v>
                </c:pt>
                <c:pt idx="48">
                  <c:v>0.406820608849353</c:v>
                </c:pt>
                <c:pt idx="49">
                  <c:v>0.41148957379453638</c:v>
                </c:pt>
                <c:pt idx="50">
                  <c:v>0.41626388744077625</c:v>
                </c:pt>
                <c:pt idx="51">
                  <c:v>0.42114703395008135</c:v>
                </c:pt>
                <c:pt idx="52">
                  <c:v>0.42614264607607172</c:v>
                </c:pt>
                <c:pt idx="53">
                  <c:v>0.43125451267969434</c:v>
                </c:pt>
                <c:pt idx="54">
                  <c:v>0.43648658666041285</c:v>
                </c:pt>
                <c:pt idx="55">
                  <c:v>0.44184299332463117</c:v>
                </c:pt>
                <c:pt idx="56">
                  <c:v>0.44732803921363395</c:v>
                </c:pt>
                <c:pt idx="57">
                  <c:v>0.45294622141369262</c:v>
                </c:pt>
                <c:pt idx="58">
                  <c:v>0.45870223737114885</c:v>
                </c:pt>
                <c:pt idx="59">
                  <c:v>0.46460099523518233</c:v>
                </c:pt>
                <c:pt idx="60">
                  <c:v>0.47064762475053079</c:v>
                </c:pt>
                <c:pt idx="61">
                  <c:v>0.47684748872154481</c:v>
                </c:pt>
                <c:pt idx="62">
                  <c:v>0.48320619506753848</c:v>
                </c:pt>
                <c:pt idx="63">
                  <c:v>0.48972960948727751</c:v>
                </c:pt>
                <c:pt idx="64">
                  <c:v>0.49642386874746525</c:v>
                </c:pt>
                <c:pt idx="65">
                  <c:v>0.50329539460603745</c:v>
                </c:pt>
                <c:pt idx="66">
                  <c:v>0.51035090837568764</c:v>
                </c:pt>
                <c:pt idx="67">
                  <c:v>0.51759744612600656</c:v>
                </c:pt>
                <c:pt idx="68">
                  <c:v>0.52504237451354174</c:v>
                </c:pt>
                <c:pt idx="69">
                  <c:v>0.53269340721747682</c:v>
                </c:pt>
                <c:pt idx="70">
                  <c:v>0.54055862194392423</c:v>
                </c:pt>
                <c:pt idx="71">
                  <c:v>0.54864647794328303</c:v>
                </c:pt>
                <c:pt idx="72">
                  <c:v>0.55696583396184707</c:v>
                </c:pt>
                <c:pt idx="73">
                  <c:v>0.56552596651978249</c:v>
                </c:pt>
                <c:pt idx="74">
                  <c:v>0.57433658837135371</c:v>
                </c:pt>
                <c:pt idx="75">
                  <c:v>0.58340786695823998</c:v>
                </c:pt>
                <c:pt idx="76">
                  <c:v>0.59275044261086496</c:v>
                </c:pt>
                <c:pt idx="77">
                  <c:v>0.60237544618336114</c:v>
                </c:pt>
                <c:pt idx="78">
                  <c:v>0.61229451572197302</c:v>
                </c:pt>
                <c:pt idx="79">
                  <c:v>0.62251981166047199</c:v>
                </c:pt>
                <c:pt idx="80">
                  <c:v>0.63306402990474064</c:v>
                </c:pt>
                <c:pt idx="81">
                  <c:v>0.64394041200608965</c:v>
                </c:pt>
                <c:pt idx="82">
                  <c:v>0.65516275142167535</c:v>
                </c:pt>
                <c:pt idx="83">
                  <c:v>0.66674539461137061</c:v>
                </c:pt>
                <c:pt idx="84">
                  <c:v>0.67870323541204258</c:v>
                </c:pt>
                <c:pt idx="85">
                  <c:v>0.6910517007480651</c:v>
                </c:pt>
                <c:pt idx="86">
                  <c:v>0.70380672526299737</c:v>
                </c:pt>
                <c:pt idx="87">
                  <c:v>0.71698471186925616</c:v>
                </c:pt>
                <c:pt idx="88">
                  <c:v>0.73060247448199744</c:v>
                </c:pt>
                <c:pt idx="89">
                  <c:v>0.74467715829507131</c:v>
                </c:pt>
                <c:pt idx="90">
                  <c:v>0.75922613182627985</c:v>
                </c:pt>
                <c:pt idx="91">
                  <c:v>0.77426684355074971</c:v>
                </c:pt>
                <c:pt idx="92">
                  <c:v>0.78981663418492754</c:v>
                </c:pt>
                <c:pt idx="93">
                  <c:v>0.80589249349189163</c:v>
                </c:pt>
                <c:pt idx="94">
                  <c:v>0.82251074774125776</c:v>
                </c:pt>
                <c:pt idx="95">
                  <c:v>0.83968666053625707</c:v>
                </c:pt>
                <c:pt idx="96">
                  <c:v>0.85743392544460872</c:v>
                </c:pt>
                <c:pt idx="97">
                  <c:v>0.87576402352470484</c:v>
                </c:pt>
                <c:pt idx="98">
                  <c:v>0.89468541215976272</c:v>
                </c:pt>
                <c:pt idx="99">
                  <c:v>0.91420250327510111</c:v>
                </c:pt>
                <c:pt idx="100">
                  <c:v>0.93431437862299604</c:v>
                </c:pt>
                <c:pt idx="101">
                  <c:v>0.95501317690379806</c:v>
                </c:pt>
                <c:pt idx="102">
                  <c:v>0.97628207149941393</c:v>
                </c:pt>
                <c:pt idx="103">
                  <c:v>0.99809273790228314</c:v>
                </c:pt>
                <c:pt idx="104">
                  <c:v>1.0204021858629939</c:v>
                </c:pt>
                <c:pt idx="105">
                  <c:v>1.0431488022083306</c:v>
                </c:pt>
                <c:pt idx="106">
                  <c:v>1.0662474157060513</c:v>
                </c:pt>
                <c:pt idx="107">
                  <c:v>1.08958315516763</c:v>
                </c:pt>
                <c:pt idx="108">
                  <c:v>1.1130038268773408</c:v>
                </c:pt>
                <c:pt idx="109">
                  <c:v>1.1363104895912974</c:v>
                </c:pt>
                <c:pt idx="110">
                  <c:v>1.1592458595400146</c:v>
                </c:pt>
                <c:pt idx="111">
                  <c:v>1.1814801432319317</c:v>
                </c:pt>
                <c:pt idx="112">
                  <c:v>1.2025938885860312</c:v>
                </c:pt>
                <c:pt idx="113">
                  <c:v>1.2220574922156267</c:v>
                </c:pt>
                <c:pt idx="114">
                  <c:v>1.2392071462292635</c:v>
                </c:pt>
                <c:pt idx="115">
                  <c:v>1.2532173188869593</c:v>
                </c:pt>
                <c:pt idx="116">
                  <c:v>1.2630704381527222</c:v>
                </c:pt>
                <c:pt idx="117">
                  <c:v>1.2675254204652169</c:v>
                </c:pt>
                <c:pt idx="118">
                  <c:v>1.2650882268121435</c:v>
                </c:pt>
                <c:pt idx="119">
                  <c:v>1.2539899096369305</c:v>
                </c:pt>
                <c:pt idx="120">
                  <c:v>1.2321807486942038</c:v>
                </c:pt>
                <c:pt idx="121">
                  <c:v>1.1973529604951061</c:v>
                </c:pt>
                <c:pt idx="122">
                  <c:v>1.1470085319423655</c:v>
                </c:pt>
                <c:pt idx="123">
                  <c:v>1.0785915668211403</c:v>
                </c:pt>
                <c:pt idx="124">
                  <c:v>0.98970355185361836</c:v>
                </c:pt>
                <c:pt idx="125">
                  <c:v>0.87841137843291595</c:v>
                </c:pt>
                <c:pt idx="126">
                  <c:v>0.74363784913441655</c:v>
                </c:pt>
                <c:pt idx="127">
                  <c:v>0.58559129720084679</c:v>
                </c:pt>
                <c:pt idx="128">
                  <c:v>0.4061501177327595</c:v>
                </c:pt>
                <c:pt idx="129">
                  <c:v>0.20908497723241853</c:v>
                </c:pt>
                <c:pt idx="130">
                  <c:v>0.20704289714336366</c:v>
                </c:pt>
                <c:pt idx="131">
                  <c:v>0.20499960929124558</c:v>
                </c:pt>
                <c:pt idx="132">
                  <c:v>0.20295512016208525</c:v>
                </c:pt>
                <c:pt idx="133">
                  <c:v>0.20090943625660157</c:v>
                </c:pt>
                <c:pt idx="134">
                  <c:v>0.19886256409015088</c:v>
                </c:pt>
                <c:pt idx="135">
                  <c:v>0.19681451019266516</c:v>
                </c:pt>
                <c:pt idx="136">
                  <c:v>0.19476528110859204</c:v>
                </c:pt>
                <c:pt idx="137">
                  <c:v>0.19271488339683196</c:v>
                </c:pt>
                <c:pt idx="138">
                  <c:v>0.19066332363067637</c:v>
                </c:pt>
                <c:pt idx="139">
                  <c:v>0.18861060839774563</c:v>
                </c:pt>
                <c:pt idx="140">
                  <c:v>0.18655674429992594</c:v>
                </c:pt>
                <c:pt idx="141">
                  <c:v>0.18450173795330629</c:v>
                </c:pt>
                <c:pt idx="142">
                  <c:v>0.18244559598811519</c:v>
                </c:pt>
                <c:pt idx="143">
                  <c:v>0.18038832504865712</c:v>
                </c:pt>
                <c:pt idx="144">
                  <c:v>0.17832993179324724</c:v>
                </c:pt>
                <c:pt idx="145">
                  <c:v>0.17627042289414852</c:v>
                </c:pt>
                <c:pt idx="146">
                  <c:v>0.17420980503750619</c:v>
                </c:pt>
                <c:pt idx="147">
                  <c:v>0.17214808492328254</c:v>
                </c:pt>
                <c:pt idx="148">
                  <c:v>0.17008526926519155</c:v>
                </c:pt>
                <c:pt idx="149">
                  <c:v>0.16802136479063343</c:v>
                </c:pt>
                <c:pt idx="150">
                  <c:v>0.16595637824062789</c:v>
                </c:pt>
                <c:pt idx="151">
                  <c:v>0.16389031636974824</c:v>
                </c:pt>
                <c:pt idx="152">
                  <c:v>0.16182318594605477</c:v>
                </c:pt>
                <c:pt idx="153">
                  <c:v>0.15975499375102625</c:v>
                </c:pt>
                <c:pt idx="154">
                  <c:v>0.15768574657949455</c:v>
                </c:pt>
                <c:pt idx="155">
                  <c:v>0.15561545123957549</c:v>
                </c:pt>
                <c:pt idx="156">
                  <c:v>0.15354411455260111</c:v>
                </c:pt>
                <c:pt idx="157">
                  <c:v>0.15147174335305144</c:v>
                </c:pt>
                <c:pt idx="158">
                  <c:v>0.14939834448848552</c:v>
                </c:pt>
                <c:pt idx="159">
                  <c:v>0.14732392481947237</c:v>
                </c:pt>
                <c:pt idx="160">
                  <c:v>0.14524849121952213</c:v>
                </c:pt>
                <c:pt idx="161">
                  <c:v>0.14317205057501523</c:v>
                </c:pt>
                <c:pt idx="162">
                  <c:v>0.14109460978513363</c:v>
                </c:pt>
                <c:pt idx="163">
                  <c:v>0.13901617576179001</c:v>
                </c:pt>
                <c:pt idx="164">
                  <c:v>0.13693675542955683</c:v>
                </c:pt>
                <c:pt idx="165">
                  <c:v>0.13485635572559579</c:v>
                </c:pt>
                <c:pt idx="166">
                  <c:v>0.13277498359958662</c:v>
                </c:pt>
                <c:pt idx="167">
                  <c:v>0.13069264601365504</c:v>
                </c:pt>
                <c:pt idx="168">
                  <c:v>0.12860934994230142</c:v>
                </c:pt>
                <c:pt idx="169">
                  <c:v>0.12652510237232836</c:v>
                </c:pt>
                <c:pt idx="170">
                  <c:v>0.12443991030276781</c:v>
                </c:pt>
                <c:pt idx="171">
                  <c:v>0.12235378074480913</c:v>
                </c:pt>
                <c:pt idx="172">
                  <c:v>0.12026672072172535</c:v>
                </c:pt>
                <c:pt idx="173">
                  <c:v>0.1181787372688</c:v>
                </c:pt>
                <c:pt idx="174">
                  <c:v>0.11608983743325331</c:v>
                </c:pt>
                <c:pt idx="175">
                  <c:v>0.1140000282741683</c:v>
                </c:pt>
                <c:pt idx="176">
                  <c:v>0.11190931686241649</c:v>
                </c:pt>
                <c:pt idx="177">
                  <c:v>0.10981771028058314</c:v>
                </c:pt>
                <c:pt idx="178">
                  <c:v>0.1077252156228929</c:v>
                </c:pt>
                <c:pt idx="179">
                  <c:v>0.10563183999513341</c:v>
                </c:pt>
                <c:pt idx="180">
                  <c:v>0.10353759051458147</c:v>
                </c:pt>
                <c:pt idx="181">
                  <c:v>0.10144247430992602</c:v>
                </c:pt>
                <c:pt idx="182">
                  <c:v>9.9346498521192775E-2</c:v>
                </c:pt>
                <c:pt idx="183">
                  <c:v>9.7249670299667634E-2</c:v>
                </c:pt>
                <c:pt idx="184">
                  <c:v>9.5151996807819897E-2</c:v>
                </c:pt>
                <c:pt idx="185">
                  <c:v>9.3053485219225657E-2</c:v>
                </c:pt>
                <c:pt idx="186">
                  <c:v>9.0954142718490644E-2</c:v>
                </c:pt>
                <c:pt idx="187">
                  <c:v>8.8853976501172702E-2</c:v>
                </c:pt>
                <c:pt idx="188">
                  <c:v>8.6752993773703338E-2</c:v>
                </c:pt>
                <c:pt idx="189">
                  <c:v>8.4651201753311131E-2</c:v>
                </c:pt>
                <c:pt idx="190">
                  <c:v>8.2548607667942253E-2</c:v>
                </c:pt>
                <c:pt idx="191">
                  <c:v>8.0445218756182421E-2</c:v>
                </c:pt>
                <c:pt idx="192">
                  <c:v>7.8341042267177974E-2</c:v>
                </c:pt>
                <c:pt idx="193">
                  <c:v>7.6236085460556657E-2</c:v>
                </c:pt>
                <c:pt idx="194">
                  <c:v>7.4130355606348439E-2</c:v>
                </c:pt>
                <c:pt idx="195">
                  <c:v>7.2023859984905625E-2</c:v>
                </c:pt>
                <c:pt idx="196">
                  <c:v>6.9916605886823385E-2</c:v>
                </c:pt>
                <c:pt idx="197">
                  <c:v>6.7808600612858663E-2</c:v>
                </c:pt>
                <c:pt idx="198">
                  <c:v>6.569985147385092E-2</c:v>
                </c:pt>
                <c:pt idx="199">
                  <c:v>6.3590365790640688E-2</c:v>
                </c:pt>
                <c:pt idx="200">
                  <c:v>6.1480150893988943E-2</c:v>
                </c:pt>
                <c:pt idx="201">
                  <c:v>5.9369214124495619E-2</c:v>
                </c:pt>
                <c:pt idx="202">
                  <c:v>5.7257562832518399E-2</c:v>
                </c:pt>
                <c:pt idx="203">
                  <c:v>5.5145204378090874E-2</c:v>
                </c:pt>
                <c:pt idx="204">
                  <c:v>5.303214613084066E-2</c:v>
                </c:pt>
                <c:pt idx="205">
                  <c:v>5.0918395469907243E-2</c:v>
                </c:pt>
                <c:pt idx="206">
                  <c:v>4.8803959783858916E-2</c:v>
                </c:pt>
                <c:pt idx="207">
                  <c:v>4.6688846470611139E-2</c:v>
                </c:pt>
                <c:pt idx="208">
                  <c:v>4.4573062937342825E-2</c:v>
                </c:pt>
                <c:pt idx="209">
                  <c:v>4.2456616600413347E-2</c:v>
                </c:pt>
                <c:pt idx="210">
                  <c:v>4.0339514885279197E-2</c:v>
                </c:pt>
                <c:pt idx="211">
                  <c:v>3.8221765226410111E-2</c:v>
                </c:pt>
                <c:pt idx="212">
                  <c:v>3.6103375067205387E-2</c:v>
                </c:pt>
                <c:pt idx="213">
                  <c:v>3.398435185990982E-2</c:v>
                </c:pt>
                <c:pt idx="214">
                  <c:v>3.1864703065528584E-2</c:v>
                </c:pt>
                <c:pt idx="215">
                  <c:v>2.9744436153743805E-2</c:v>
                </c:pt>
                <c:pt idx="216">
                  <c:v>2.7623558602828953E-2</c:v>
                </c:pt>
                <c:pt idx="217">
                  <c:v>2.5502077899564001E-2</c:v>
                </c:pt>
                <c:pt idx="218">
                  <c:v>2.3380001539150125E-2</c:v>
                </c:pt>
                <c:pt idx="219">
                  <c:v>2.1257337025124189E-2</c:v>
                </c:pt>
                <c:pt idx="220">
                  <c:v>1.9134091869273045E-2</c:v>
                </c:pt>
                <c:pt idx="221">
                  <c:v>1.7010273591547696E-2</c:v>
                </c:pt>
                <c:pt idx="222">
                  <c:v>1.4885889719977089E-2</c:v>
                </c:pt>
                <c:pt idx="223">
                  <c:v>1.2760947790581175E-2</c:v>
                </c:pt>
                <c:pt idx="224">
                  <c:v>1.063545534728544E-2</c:v>
                </c:pt>
                <c:pt idx="225">
                  <c:v>8.5094199418334054E-3</c:v>
                </c:pt>
                <c:pt idx="226">
                  <c:v>6.3828491336996064E-3</c:v>
                </c:pt>
                <c:pt idx="227">
                  <c:v>4.2557504900025932E-3</c:v>
                </c:pt>
                <c:pt idx="228">
                  <c:v>2.1281315854175292E-3</c:v>
                </c:pt>
                <c:pt idx="229">
                  <c:v>2.088359600295917E-12</c:v>
                </c:pt>
                <c:pt idx="230">
                  <c:v>-2.1286366704601502E-3</c:v>
                </c:pt>
                <c:pt idx="231">
                  <c:v>-4.2577708354089444E-3</c:v>
                </c:pt>
                <c:pt idx="232">
                  <c:v>-6.3873948887353E-3</c:v>
                </c:pt>
                <c:pt idx="233">
                  <c:v>-8.5175012192995891E-3</c:v>
                </c:pt>
                <c:pt idx="234">
                  <c:v>-1.0648082208934269E-2</c:v>
                </c:pt>
                <c:pt idx="235">
                  <c:v>-1.2779130232532673E-2</c:v>
                </c:pt>
                <c:pt idx="236">
                  <c:v>-1.4910637658137984E-2</c:v>
                </c:pt>
                <c:pt idx="237">
                  <c:v>-1.7042596847032389E-2</c:v>
                </c:pt>
                <c:pt idx="238">
                  <c:v>-1.9175000153826397E-2</c:v>
                </c:pt>
                <c:pt idx="239">
                  <c:v>-2.1307839926548392E-2</c:v>
                </c:pt>
                <c:pt idx="240">
                  <c:v>-2.3441108506734299E-2</c:v>
                </c:pt>
                <c:pt idx="241">
                  <c:v>-2.5574798229517456E-2</c:v>
                </c:pt>
                <c:pt idx="242">
                  <c:v>-2.7708901423718714E-2</c:v>
                </c:pt>
                <c:pt idx="243">
                  <c:v>-2.9843410411936597E-2</c:v>
                </c:pt>
                <c:pt idx="244">
                  <c:v>-3.1978317510637705E-2</c:v>
                </c:pt>
                <c:pt idx="245">
                  <c:v>-3.4113615030247312E-2</c:v>
                </c:pt>
                <c:pt idx="246">
                  <c:v>-3.6249295275240047E-2</c:v>
                </c:pt>
                <c:pt idx="247">
                  <c:v>-3.8385350544230812E-2</c:v>
                </c:pt>
                <c:pt idx="248">
                  <c:v>-4.0521773130065816E-2</c:v>
                </c:pt>
                <c:pt idx="249">
                  <c:v>-4.2658555319913805E-2</c:v>
                </c:pt>
                <c:pt idx="250">
                  <c:v>-4.4795689395357385E-2</c:v>
                </c:pt>
                <c:pt idx="251">
                  <c:v>-4.693316763248459E-2</c:v>
                </c:pt>
                <c:pt idx="252">
                  <c:v>-4.9070982301980551E-2</c:v>
                </c:pt>
                <c:pt idx="253">
                  <c:v>-5.1209125669219271E-2</c:v>
                </c:pt>
                <c:pt idx="254">
                  <c:v>-5.3347589994355689E-2</c:v>
                </c:pt>
                <c:pt idx="255">
                  <c:v>-5.5486367532417653E-2</c:v>
                </c:pt>
                <c:pt idx="256">
                  <c:v>-5.7625450533398348E-2</c:v>
                </c:pt>
                <c:pt idx="257">
                  <c:v>-5.9764831242348604E-2</c:v>
                </c:pt>
                <c:pt idx="258">
                  <c:v>-6.1904501899469423E-2</c:v>
                </c:pt>
                <c:pt idx="259">
                  <c:v>-6.4044454740204704E-2</c:v>
                </c:pt>
                <c:pt idx="260">
                  <c:v>-6.618468199533406E-2</c:v>
                </c:pt>
                <c:pt idx="261">
                  <c:v>-6.8325175891065681E-2</c:v>
                </c:pt>
                <c:pt idx="262">
                  <c:v>-7.0465928649129553E-2</c:v>
                </c:pt>
                <c:pt idx="263">
                  <c:v>-7.2606932486870501E-2</c:v>
                </c:pt>
                <c:pt idx="264">
                  <c:v>-7.4748179617341606E-2</c:v>
                </c:pt>
                <c:pt idx="265">
                  <c:v>-7.6889662249397639E-2</c:v>
                </c:pt>
                <c:pt idx="266">
                  <c:v>-7.9031372587788667E-2</c:v>
                </c:pt>
                <c:pt idx="267">
                  <c:v>-8.117330283325358E-2</c:v>
                </c:pt>
                <c:pt idx="268">
                  <c:v>-8.3315445182614148E-2</c:v>
                </c:pt>
                <c:pt idx="269">
                  <c:v>-8.5457791828868784E-2</c:v>
                </c:pt>
                <c:pt idx="270">
                  <c:v>-8.7600334961286455E-2</c:v>
                </c:pt>
                <c:pt idx="271">
                  <c:v>-8.9743066765501145E-2</c:v>
                </c:pt>
                <c:pt idx="272">
                  <c:v>-9.1885979423605796E-2</c:v>
                </c:pt>
                <c:pt idx="273">
                  <c:v>-9.4029065114246774E-2</c:v>
                </c:pt>
                <c:pt idx="274">
                  <c:v>-9.6172316012718334E-2</c:v>
                </c:pt>
                <c:pt idx="275">
                  <c:v>-9.8315724291057144E-2</c:v>
                </c:pt>
                <c:pt idx="276">
                  <c:v>-0.10045928211813691</c:v>
                </c:pt>
                <c:pt idx="277">
                  <c:v>-0.1026029816597631</c:v>
                </c:pt>
                <c:pt idx="278">
                  <c:v>-0.10474681507876792</c:v>
                </c:pt>
                <c:pt idx="279">
                  <c:v>-0.10689077453510505</c:v>
                </c:pt>
                <c:pt idx="280">
                  <c:v>-0.10903485218594462</c:v>
                </c:pt>
                <c:pt idx="281">
                  <c:v>-0.1111790401857686</c:v>
                </c:pt>
                <c:pt idx="282">
                  <c:v>-0.11332333068646569</c:v>
                </c:pt>
                <c:pt idx="283">
                  <c:v>-0.11546771583742661</c:v>
                </c:pt>
                <c:pt idx="284">
                  <c:v>-0.11761218778563952</c:v>
                </c:pt>
                <c:pt idx="285">
                  <c:v>-0.11975673867578548</c:v>
                </c:pt>
                <c:pt idx="286">
                  <c:v>-0.12190136065033377</c:v>
                </c:pt>
                <c:pt idx="287">
                  <c:v>-0.12404604584963752</c:v>
                </c:pt>
                <c:pt idx="288">
                  <c:v>-0.1261907864120293</c:v>
                </c:pt>
                <c:pt idx="289">
                  <c:v>-0.12833557447391694</c:v>
                </c:pt>
                <c:pt idx="290">
                  <c:v>-0.130480402169879</c:v>
                </c:pt>
                <c:pt idx="291">
                  <c:v>-0.13262526163276089</c:v>
                </c:pt>
                <c:pt idx="292">
                  <c:v>-0.13477014499377055</c:v>
                </c:pt>
                <c:pt idx="293">
                  <c:v>-0.13691504438257432</c:v>
                </c:pt>
                <c:pt idx="294">
                  <c:v>-0.13905995192739315</c:v>
                </c:pt>
                <c:pt idx="295">
                  <c:v>-0.14120485975509842</c:v>
                </c:pt>
                <c:pt idx="296">
                  <c:v>-0.14334975999130806</c:v>
                </c:pt>
                <c:pt idx="297">
                  <c:v>-0.14549464476048268</c:v>
                </c:pt>
                <c:pt idx="298">
                  <c:v>-0.14763950618602156</c:v>
                </c:pt>
                <c:pt idx="299">
                  <c:v>-0.14978433639035971</c:v>
                </c:pt>
                <c:pt idx="300">
                  <c:v>-0.15192912749506279</c:v>
                </c:pt>
                <c:pt idx="301">
                  <c:v>-0.15407387162092406</c:v>
                </c:pt>
                <c:pt idx="302">
                  <c:v>-0.15621856088806096</c:v>
                </c:pt>
                <c:pt idx="303">
                  <c:v>-0.15836318741601099</c:v>
                </c:pt>
                <c:pt idx="304">
                  <c:v>-0.16050774332382839</c:v>
                </c:pt>
                <c:pt idx="305">
                  <c:v>-0.16265222073018021</c:v>
                </c:pt>
                <c:pt idx="306">
                  <c:v>-0.16479661175344307</c:v>
                </c:pt>
                <c:pt idx="307">
                  <c:v>-0.16694090851179944</c:v>
                </c:pt>
                <c:pt idx="308">
                  <c:v>-0.16908510312333411</c:v>
                </c:pt>
                <c:pt idx="309">
                  <c:v>-0.17122918770613069</c:v>
                </c:pt>
                <c:pt idx="310">
                  <c:v>-0.17337315437836803</c:v>
                </c:pt>
                <c:pt idx="311">
                  <c:v>-0.17551699525841699</c:v>
                </c:pt>
                <c:pt idx="312">
                  <c:v>-0.17766070246493657</c:v>
                </c:pt>
                <c:pt idx="313">
                  <c:v>-0.17980426811697056</c:v>
                </c:pt>
                <c:pt idx="314">
                  <c:v>-0.1819476843340444</c:v>
                </c:pt>
                <c:pt idx="315">
                  <c:v>-0.18409094323626116</c:v>
                </c:pt>
                <c:pt idx="316">
                  <c:v>-0.1862340369443983</c:v>
                </c:pt>
                <c:pt idx="317">
                  <c:v>-0.18837695758000442</c:v>
                </c:pt>
                <c:pt idx="318">
                  <c:v>-0.19051969726549553</c:v>
                </c:pt>
                <c:pt idx="319">
                  <c:v>-0.1926622481242514</c:v>
                </c:pt>
                <c:pt idx="320">
                  <c:v>-0.19480460228071239</c:v>
                </c:pt>
                <c:pt idx="321">
                  <c:v>-0.19694675186047594</c:v>
                </c:pt>
                <c:pt idx="322">
                  <c:v>-0.19908868899039253</c:v>
                </c:pt>
                <c:pt idx="323">
                  <c:v>-0.20123040579866272</c:v>
                </c:pt>
                <c:pt idx="324">
                  <c:v>-0.20337189441493331</c:v>
                </c:pt>
                <c:pt idx="325">
                  <c:v>-0.20551314697039377</c:v>
                </c:pt>
                <c:pt idx="326">
                  <c:v>-0.20765415559787254</c:v>
                </c:pt>
                <c:pt idx="327">
                  <c:v>-0.20979491243193352</c:v>
                </c:pt>
                <c:pt idx="328">
                  <c:v>-0.21193540960897239</c:v>
                </c:pt>
                <c:pt idx="329">
                  <c:v>-0.21407563927153098</c:v>
                </c:pt>
                <c:pt idx="330">
                  <c:v>-0.42541505132800228</c:v>
                </c:pt>
                <c:pt idx="331">
                  <c:v>-0.62649678157907218</c:v>
                </c:pt>
                <c:pt idx="332">
                  <c:v>-0.8108706406784455</c:v>
                </c:pt>
                <c:pt idx="333">
                  <c:v>-0.97378520465368734</c:v>
                </c:pt>
                <c:pt idx="334">
                  <c:v>-1.112464225941348</c:v>
                </c:pt>
                <c:pt idx="335">
                  <c:v>-1.2260359784727144</c:v>
                </c:pt>
                <c:pt idx="336">
                  <c:v>-1.3152100223293071</c:v>
                </c:pt>
                <c:pt idx="337">
                  <c:v>-1.3818312601777289</c:v>
                </c:pt>
                <c:pt idx="338">
                  <c:v>-1.428426571375411</c:v>
                </c:pt>
                <c:pt idx="339">
                  <c:v>-1.4578187617402556</c:v>
                </c:pt>
                <c:pt idx="340">
                  <c:v>-1.4728398478904421</c:v>
                </c:pt>
                <c:pt idx="341">
                  <c:v>-1.4761442803534159</c:v>
                </c:pt>
                <c:pt idx="342">
                  <c:v>-1.4701056410742475</c:v>
                </c:pt>
                <c:pt idx="343">
                  <c:v>-1.4567747028382687</c:v>
                </c:pt>
                <c:pt idx="344">
                  <c:v>-1.4378779318523127</c:v>
                </c:pt>
                <c:pt idx="345">
                  <c:v>-1.4148397038213718</c:v>
                </c:pt>
                <c:pt idx="346">
                  <c:v>-1.3888162668278115</c:v>
                </c:pt>
                <c:pt idx="347">
                  <c:v>-1.3607336370142382</c:v>
                </c:pt>
                <c:pt idx="348">
                  <c:v>-1.3313247698895629</c:v>
                </c:pt>
                <c:pt idx="349">
                  <c:v>-1.3011635378707358</c:v>
                </c:pt>
                <c:pt idx="350">
                  <c:v>-1.2706944512106326</c:v>
                </c:pt>
                <c:pt idx="351">
                  <c:v>-1.2402578997700555</c:v>
                </c:pt>
                <c:pt idx="352">
                  <c:v>-1.2101111524619668</c:v>
                </c:pt>
                <c:pt idx="353">
                  <c:v>-1.1804455695314011</c:v>
                </c:pt>
                <c:pt idx="354">
                  <c:v>-1.1514005575072275</c:v>
                </c:pt>
                <c:pt idx="355">
                  <c:v>-1.1230747915392345</c:v>
                </c:pt>
                <c:pt idx="356">
                  <c:v>-1.0955351847627628</c:v>
                </c:pt>
                <c:pt idx="357">
                  <c:v>-1.0688240229789101</c:v>
                </c:pt>
                <c:pt idx="358">
                  <c:v>-1.0429646185700354</c:v>
                </c:pt>
                <c:pt idx="359">
                  <c:v>-1.0179657770448907</c:v>
                </c:pt>
                <c:pt idx="360">
                  <c:v>-0.99382531598676227</c:v>
                </c:pt>
                <c:pt idx="361">
                  <c:v>-0.97053283038160132</c:v>
                </c:pt>
                <c:pt idx="362">
                  <c:v>-0.94807186012078004</c:v>
                </c:pt>
                <c:pt idx="363">
                  <c:v>-0.92642158416019116</c:v>
                </c:pt>
                <c:pt idx="364">
                  <c:v>-0.90555814043381599</c:v>
                </c:pt>
                <c:pt idx="365">
                  <c:v>-0.88545565021106198</c:v>
                </c:pt>
                <c:pt idx="366">
                  <c:v>-0.86608700927350435</c:v>
                </c:pt>
                <c:pt idx="367">
                  <c:v>-0.84742449529968422</c:v>
                </c:pt>
                <c:pt idx="368">
                  <c:v>-0.82944023053698979</c:v>
                </c:pt>
                <c:pt idx="369">
                  <c:v>-0.81210653067055272</c:v>
                </c:pt>
                <c:pt idx="370">
                  <c:v>-0.7953961643334837</c:v>
                </c:pt>
                <c:pt idx="371">
                  <c:v>-0.77928254258841823</c:v>
                </c:pt>
                <c:pt idx="372">
                  <c:v>-0.76373985366564634</c:v>
                </c:pt>
                <c:pt idx="373">
                  <c:v>-0.74874315504399525</c:v>
                </c:pt>
                <c:pt idx="374">
                  <c:v>-0.7342684324295613</c:v>
                </c:pt>
                <c:pt idx="375">
                  <c:v>-0.72029263318395853</c:v>
                </c:pt>
                <c:pt idx="376">
                  <c:v>-0.70679368016712396</c:v>
                </c:pt>
                <c:pt idx="377">
                  <c:v>-0.69375047070251861</c:v>
                </c:pt>
                <c:pt idx="378">
                  <c:v>-0.6811428643758346</c:v>
                </c:pt>
                <c:pt idx="379">
                  <c:v>-0.66895166258775718</c:v>
                </c:pt>
                <c:pt idx="380">
                  <c:v>-0.65715858215403355</c:v>
                </c:pt>
                <c:pt idx="381">
                  <c:v>-0.64574622474826182</c:v>
                </c:pt>
                <c:pt idx="382">
                  <c:v>-0.63469804358768422</c:v>
                </c:pt>
                <c:pt idx="383">
                  <c:v>-0.62399830844870519</c:v>
                </c:pt>
                <c:pt idx="384">
                  <c:v>-0.61363206985015395</c:v>
                </c:pt>
                <c:pt idx="385">
                  <c:v>-0.60358512304517131</c:v>
                </c:pt>
                <c:pt idx="386">
                  <c:v>-0.59384397230653552</c:v>
                </c:pt>
                <c:pt idx="387">
                  <c:v>-0.58439579586687573</c:v>
                </c:pt>
                <c:pt idx="388">
                  <c:v>-0.57522841177792161</c:v>
                </c:pt>
                <c:pt idx="389">
                  <c:v>-0.56633024487640593</c:v>
                </c:pt>
                <c:pt idx="390">
                  <c:v>-0.55769029498425282</c:v>
                </c:pt>
                <c:pt idx="391">
                  <c:v>-0.5492981064239153</c:v>
                </c:pt>
                <c:pt idx="392">
                  <c:v>-0.54114373889343881</c:v>
                </c:pt>
                <c:pt idx="393">
                  <c:v>-0.53321773971792852</c:v>
                </c:pt>
                <c:pt idx="394">
                  <c:v>-0.52551111747283585</c:v>
                </c:pt>
                <c:pt idx="395">
                  <c:v>-0.51801531695849845</c:v>
                </c:pt>
                <c:pt idx="396">
                  <c:v>-0.51072219549357201</c:v>
                </c:pt>
                <c:pt idx="397">
                  <c:v>-0.50362400048649325</c:v>
                </c:pt>
                <c:pt idx="398">
                  <c:v>-0.49671334823821867</c:v>
                </c:pt>
                <c:pt idx="399">
                  <c:v>-0.48998320392562028</c:v>
                </c:pt>
                <c:pt idx="400">
                  <c:v>-0.48342686271265212</c:v>
                </c:pt>
                <c:pt idx="401">
                  <c:v>-0.47703793193535049</c:v>
                </c:pt>
                <c:pt idx="402">
                  <c:v>-0.4708103143066335</c:v>
                </c:pt>
                <c:pt idx="403">
                  <c:v>-0.46473819208746925</c:v>
                </c:pt>
                <c:pt idx="404">
                  <c:v>-0.4588160121721232</c:v>
                </c:pt>
                <c:pt idx="405">
                  <c:v>-0.45303847203672282</c:v>
                </c:pt>
                <c:pt idx="406">
                  <c:v>-0.44740050650217472</c:v>
                </c:pt>
                <c:pt idx="407">
                  <c:v>-0.44189727526445027</c:v>
                </c:pt>
                <c:pt idx="408">
                  <c:v>-0.43652415114735549</c:v>
                </c:pt>
                <c:pt idx="409">
                  <c:v>-0.43127670903504839</c:v>
                </c:pt>
                <c:pt idx="410">
                  <c:v>-0.42615071544374006</c:v>
                </c:pt>
                <c:pt idx="411">
                  <c:v>-0.42114211869417167</c:v>
                </c:pt>
                <c:pt idx="412">
                  <c:v>-0.41624703964856891</c:v>
                </c:pt>
                <c:pt idx="413">
                  <c:v>-0.41146176297783971</c:v>
                </c:pt>
                <c:pt idx="414">
                  <c:v>-0.40678272892676087</c:v>
                </c:pt>
                <c:pt idx="415">
                  <c:v>-0.4022065255468158</c:v>
                </c:pt>
                <c:pt idx="416">
                  <c:v>-0.39772988136816412</c:v>
                </c:pt>
                <c:pt idx="417">
                  <c:v>-0.39334965848396475</c:v>
                </c:pt>
                <c:pt idx="418">
                  <c:v>-0.38906284602192254</c:v>
                </c:pt>
                <c:pt idx="419">
                  <c:v>-0.38486655397948816</c:v>
                </c:pt>
                <c:pt idx="420">
                  <c:v>-0.3807580074006166</c:v>
                </c:pt>
                <c:pt idx="421">
                  <c:v>-0.3767345408733781</c:v>
                </c:pt>
                <c:pt idx="422">
                  <c:v>-0.37279359332902134</c:v>
                </c:pt>
                <c:pt idx="423">
                  <c:v>-0.36893270312432064</c:v>
                </c:pt>
                <c:pt idx="424">
                  <c:v>-0.3651495033901877</c:v>
                </c:pt>
                <c:pt idx="425">
                  <c:v>-0.36144171763061261</c:v>
                </c:pt>
                <c:pt idx="426">
                  <c:v>-0.35780715555701031</c:v>
                </c:pt>
                <c:pt idx="427">
                  <c:v>-0.35424370914399794</c:v>
                </c:pt>
                <c:pt idx="428">
                  <c:v>-0.35074934889351517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9035-4543-A289-9C8A60529D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0164288"/>
        <c:axId val="270164680"/>
      </c:scatterChart>
      <c:valAx>
        <c:axId val="270164288"/>
        <c:scaling>
          <c:orientation val="minMax"/>
          <c:max val="1.0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Vitesse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70164680"/>
        <c:crosses val="autoZero"/>
        <c:crossBetween val="midCat"/>
        <c:majorUnit val="0.1"/>
      </c:valAx>
      <c:valAx>
        <c:axId val="270164680"/>
        <c:scaling>
          <c:orientation val="minMax"/>
          <c:max val="1.34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r>
                  <a:rPr lang="fr-CH">
                    <a:solidFill>
                      <a:schemeClr val="tx1"/>
                    </a:solidFill>
                  </a:rPr>
                  <a:t>Couple [p.u]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non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70164288"/>
        <c:crosses val="autoZero"/>
        <c:crossBetween val="midCat"/>
        <c:majorUnit val="0.2"/>
        <c:minorUnit val="0.1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1"/>
          <c:order val="0"/>
          <c:spPr>
            <a:ln w="190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xVal>
            <c:numRef>
              <c:f>'Zéquivalent PU'!$B$10:$B$1010</c:f>
              <c:numCache>
                <c:formatCode>General</c:formatCode>
                <c:ptCount val="1001"/>
                <c:pt idx="0">
                  <c:v>0</c:v>
                </c:pt>
                <c:pt idx="1">
                  <c:v>1.0000000000000009E-3</c:v>
                </c:pt>
                <c:pt idx="2">
                  <c:v>2.0000000000000018E-3</c:v>
                </c:pt>
                <c:pt idx="3">
                  <c:v>3.0000000000000027E-3</c:v>
                </c:pt>
                <c:pt idx="4">
                  <c:v>4.0000000000000036E-3</c:v>
                </c:pt>
                <c:pt idx="5">
                  <c:v>5.0000000000000044E-3</c:v>
                </c:pt>
                <c:pt idx="6">
                  <c:v>6.0000000000000053E-3</c:v>
                </c:pt>
                <c:pt idx="7">
                  <c:v>7.0000000000000062E-3</c:v>
                </c:pt>
                <c:pt idx="8">
                  <c:v>8.0000000000000071E-3</c:v>
                </c:pt>
                <c:pt idx="9">
                  <c:v>9.000000000000008E-3</c:v>
                </c:pt>
                <c:pt idx="10">
                  <c:v>1.0000000000000009E-2</c:v>
                </c:pt>
                <c:pt idx="11">
                  <c:v>1.100000000000001E-2</c:v>
                </c:pt>
                <c:pt idx="12">
                  <c:v>1.2000000000000011E-2</c:v>
                </c:pt>
                <c:pt idx="13">
                  <c:v>1.3000000000000012E-2</c:v>
                </c:pt>
                <c:pt idx="14">
                  <c:v>1.4000000000000012E-2</c:v>
                </c:pt>
                <c:pt idx="15">
                  <c:v>1.5000000000000013E-2</c:v>
                </c:pt>
                <c:pt idx="16">
                  <c:v>1.6000000000000014E-2</c:v>
                </c:pt>
                <c:pt idx="17">
                  <c:v>1.7000000000000015E-2</c:v>
                </c:pt>
                <c:pt idx="18">
                  <c:v>1.8000000000000016E-2</c:v>
                </c:pt>
                <c:pt idx="19">
                  <c:v>1.9000000000000017E-2</c:v>
                </c:pt>
                <c:pt idx="20">
                  <c:v>2.0000000000000018E-2</c:v>
                </c:pt>
                <c:pt idx="21">
                  <c:v>2.1000000000000019E-2</c:v>
                </c:pt>
                <c:pt idx="22">
                  <c:v>2.200000000000002E-2</c:v>
                </c:pt>
                <c:pt idx="23">
                  <c:v>2.300000000000002E-2</c:v>
                </c:pt>
                <c:pt idx="24">
                  <c:v>2.4000000000000021E-2</c:v>
                </c:pt>
                <c:pt idx="25">
                  <c:v>2.5000000000000022E-2</c:v>
                </c:pt>
                <c:pt idx="26">
                  <c:v>2.6000000000000023E-2</c:v>
                </c:pt>
                <c:pt idx="27">
                  <c:v>2.7000000000000024E-2</c:v>
                </c:pt>
                <c:pt idx="28">
                  <c:v>2.8000000000000025E-2</c:v>
                </c:pt>
                <c:pt idx="29">
                  <c:v>2.9000000000000026E-2</c:v>
                </c:pt>
                <c:pt idx="30">
                  <c:v>3.0000000000000027E-2</c:v>
                </c:pt>
                <c:pt idx="31">
                  <c:v>3.1000000000000028E-2</c:v>
                </c:pt>
                <c:pt idx="32">
                  <c:v>3.2000000000000028E-2</c:v>
                </c:pt>
                <c:pt idx="33">
                  <c:v>3.3000000000000029E-2</c:v>
                </c:pt>
                <c:pt idx="34">
                  <c:v>3.400000000000003E-2</c:v>
                </c:pt>
                <c:pt idx="35">
                  <c:v>3.5000000000000031E-2</c:v>
                </c:pt>
                <c:pt idx="36">
                  <c:v>3.6000000000000032E-2</c:v>
                </c:pt>
                <c:pt idx="37">
                  <c:v>3.7000000000000033E-2</c:v>
                </c:pt>
                <c:pt idx="38">
                  <c:v>3.8000000000000034E-2</c:v>
                </c:pt>
                <c:pt idx="39">
                  <c:v>3.9000000000000035E-2</c:v>
                </c:pt>
                <c:pt idx="40">
                  <c:v>4.0000000000000036E-2</c:v>
                </c:pt>
                <c:pt idx="41">
                  <c:v>4.1000000000000036E-2</c:v>
                </c:pt>
                <c:pt idx="42">
                  <c:v>4.2000000000000037E-2</c:v>
                </c:pt>
                <c:pt idx="43">
                  <c:v>4.3000000000000038E-2</c:v>
                </c:pt>
                <c:pt idx="44">
                  <c:v>4.4000000000000039E-2</c:v>
                </c:pt>
                <c:pt idx="45">
                  <c:v>4.500000000000004E-2</c:v>
                </c:pt>
                <c:pt idx="46">
                  <c:v>4.6000000000000041E-2</c:v>
                </c:pt>
                <c:pt idx="47">
                  <c:v>4.7000000000000042E-2</c:v>
                </c:pt>
                <c:pt idx="48">
                  <c:v>4.8000000000000043E-2</c:v>
                </c:pt>
                <c:pt idx="49">
                  <c:v>4.9000000000000044E-2</c:v>
                </c:pt>
                <c:pt idx="50">
                  <c:v>5.0000000000000044E-2</c:v>
                </c:pt>
                <c:pt idx="51">
                  <c:v>5.1000000000000045E-2</c:v>
                </c:pt>
                <c:pt idx="52">
                  <c:v>5.2000000000000046E-2</c:v>
                </c:pt>
                <c:pt idx="53">
                  <c:v>5.3000000000000047E-2</c:v>
                </c:pt>
                <c:pt idx="54">
                  <c:v>5.4000000000000048E-2</c:v>
                </c:pt>
                <c:pt idx="55">
                  <c:v>5.5000000000000049E-2</c:v>
                </c:pt>
                <c:pt idx="56">
                  <c:v>5.600000000000005E-2</c:v>
                </c:pt>
                <c:pt idx="57">
                  <c:v>5.7000000000000051E-2</c:v>
                </c:pt>
                <c:pt idx="58">
                  <c:v>5.8000000000000052E-2</c:v>
                </c:pt>
                <c:pt idx="59">
                  <c:v>5.9000000000000052E-2</c:v>
                </c:pt>
                <c:pt idx="60">
                  <c:v>6.0000000000000053E-2</c:v>
                </c:pt>
                <c:pt idx="61">
                  <c:v>6.1000000000000054E-2</c:v>
                </c:pt>
                <c:pt idx="62">
                  <c:v>6.2000000000000055E-2</c:v>
                </c:pt>
                <c:pt idx="63">
                  <c:v>6.2999999999999945E-2</c:v>
                </c:pt>
                <c:pt idx="64">
                  <c:v>6.3999999999999946E-2</c:v>
                </c:pt>
                <c:pt idx="65">
                  <c:v>6.4999999999999947E-2</c:v>
                </c:pt>
                <c:pt idx="66">
                  <c:v>6.5999999999999948E-2</c:v>
                </c:pt>
                <c:pt idx="67">
                  <c:v>6.6999999999999948E-2</c:v>
                </c:pt>
                <c:pt idx="68">
                  <c:v>6.7999999999999949E-2</c:v>
                </c:pt>
                <c:pt idx="69">
                  <c:v>6.899999999999995E-2</c:v>
                </c:pt>
                <c:pt idx="70">
                  <c:v>6.9999999999999951E-2</c:v>
                </c:pt>
                <c:pt idx="71">
                  <c:v>7.0999999999999952E-2</c:v>
                </c:pt>
                <c:pt idx="72">
                  <c:v>7.1999999999999953E-2</c:v>
                </c:pt>
                <c:pt idx="73">
                  <c:v>7.2999999999999954E-2</c:v>
                </c:pt>
                <c:pt idx="74">
                  <c:v>7.3999999999999955E-2</c:v>
                </c:pt>
                <c:pt idx="75">
                  <c:v>7.4999999999999956E-2</c:v>
                </c:pt>
                <c:pt idx="76">
                  <c:v>7.5999999999999956E-2</c:v>
                </c:pt>
                <c:pt idx="77">
                  <c:v>7.6999999999999957E-2</c:v>
                </c:pt>
                <c:pt idx="78">
                  <c:v>7.7999999999999958E-2</c:v>
                </c:pt>
                <c:pt idx="79">
                  <c:v>7.8999999999999959E-2</c:v>
                </c:pt>
                <c:pt idx="80">
                  <c:v>7.999999999999996E-2</c:v>
                </c:pt>
                <c:pt idx="81">
                  <c:v>8.0999999999999961E-2</c:v>
                </c:pt>
                <c:pt idx="82">
                  <c:v>8.1999999999999962E-2</c:v>
                </c:pt>
                <c:pt idx="83">
                  <c:v>8.2999999999999963E-2</c:v>
                </c:pt>
                <c:pt idx="84">
                  <c:v>8.3999999999999964E-2</c:v>
                </c:pt>
                <c:pt idx="85">
                  <c:v>8.4999999999999964E-2</c:v>
                </c:pt>
                <c:pt idx="86">
                  <c:v>8.5999999999999965E-2</c:v>
                </c:pt>
                <c:pt idx="87">
                  <c:v>8.6999999999999966E-2</c:v>
                </c:pt>
                <c:pt idx="88">
                  <c:v>8.7999999999999967E-2</c:v>
                </c:pt>
                <c:pt idx="89">
                  <c:v>8.8999999999999968E-2</c:v>
                </c:pt>
                <c:pt idx="90">
                  <c:v>8.9999999999999969E-2</c:v>
                </c:pt>
                <c:pt idx="91">
                  <c:v>9.099999999999997E-2</c:v>
                </c:pt>
                <c:pt idx="92">
                  <c:v>9.1999999999999971E-2</c:v>
                </c:pt>
                <c:pt idx="93">
                  <c:v>9.2999999999999972E-2</c:v>
                </c:pt>
                <c:pt idx="94">
                  <c:v>9.3999999999999972E-2</c:v>
                </c:pt>
                <c:pt idx="95">
                  <c:v>9.4999999999999973E-2</c:v>
                </c:pt>
                <c:pt idx="96">
                  <c:v>9.5999999999999974E-2</c:v>
                </c:pt>
                <c:pt idx="97">
                  <c:v>9.6999999999999975E-2</c:v>
                </c:pt>
                <c:pt idx="98">
                  <c:v>9.7999999999999976E-2</c:v>
                </c:pt>
                <c:pt idx="99">
                  <c:v>9.8999999999999977E-2</c:v>
                </c:pt>
                <c:pt idx="100">
                  <c:v>9.9999999999999978E-2</c:v>
                </c:pt>
                <c:pt idx="101">
                  <c:v>0.10099999999999998</c:v>
                </c:pt>
                <c:pt idx="102">
                  <c:v>0.10199999999999998</c:v>
                </c:pt>
                <c:pt idx="103">
                  <c:v>0.10299999999999998</c:v>
                </c:pt>
                <c:pt idx="104">
                  <c:v>0.10399999999999998</c:v>
                </c:pt>
                <c:pt idx="105">
                  <c:v>0.10499999999999998</c:v>
                </c:pt>
                <c:pt idx="106">
                  <c:v>0.10599999999999998</c:v>
                </c:pt>
                <c:pt idx="107">
                  <c:v>0.10699999999999998</c:v>
                </c:pt>
                <c:pt idx="108">
                  <c:v>0.10799999999999998</c:v>
                </c:pt>
                <c:pt idx="109">
                  <c:v>0.10899999999999999</c:v>
                </c:pt>
                <c:pt idx="110">
                  <c:v>0.10999999999999999</c:v>
                </c:pt>
                <c:pt idx="111">
                  <c:v>0.11099999999999999</c:v>
                </c:pt>
                <c:pt idx="112">
                  <c:v>0.11199999999999999</c:v>
                </c:pt>
                <c:pt idx="113">
                  <c:v>0.11299999999999999</c:v>
                </c:pt>
                <c:pt idx="114">
                  <c:v>0.11399999999999999</c:v>
                </c:pt>
                <c:pt idx="115">
                  <c:v>0.11499999999999999</c:v>
                </c:pt>
                <c:pt idx="116">
                  <c:v>0.11599999999999999</c:v>
                </c:pt>
                <c:pt idx="117">
                  <c:v>0.11699999999999999</c:v>
                </c:pt>
                <c:pt idx="118">
                  <c:v>0.11799999999999999</c:v>
                </c:pt>
                <c:pt idx="119">
                  <c:v>0.11899999999999999</c:v>
                </c:pt>
                <c:pt idx="120">
                  <c:v>0.12</c:v>
                </c:pt>
                <c:pt idx="121">
                  <c:v>0.121</c:v>
                </c:pt>
                <c:pt idx="122">
                  <c:v>0.122</c:v>
                </c:pt>
                <c:pt idx="123">
                  <c:v>0.123</c:v>
                </c:pt>
                <c:pt idx="124">
                  <c:v>0.124</c:v>
                </c:pt>
                <c:pt idx="125">
                  <c:v>0.125</c:v>
                </c:pt>
                <c:pt idx="126">
                  <c:v>0.126</c:v>
                </c:pt>
                <c:pt idx="127">
                  <c:v>0.127</c:v>
                </c:pt>
                <c:pt idx="128">
                  <c:v>0.128</c:v>
                </c:pt>
                <c:pt idx="129">
                  <c:v>0.129</c:v>
                </c:pt>
                <c:pt idx="130">
                  <c:v>0.13</c:v>
                </c:pt>
                <c:pt idx="131">
                  <c:v>0.13100000000000001</c:v>
                </c:pt>
                <c:pt idx="132">
                  <c:v>0.13200000000000001</c:v>
                </c:pt>
                <c:pt idx="133">
                  <c:v>0.13300000000000001</c:v>
                </c:pt>
                <c:pt idx="134">
                  <c:v>0.13400000000000001</c:v>
                </c:pt>
                <c:pt idx="135">
                  <c:v>0.13500000000000001</c:v>
                </c:pt>
                <c:pt idx="136">
                  <c:v>0.13600000000000001</c:v>
                </c:pt>
                <c:pt idx="137">
                  <c:v>0.13700000000000001</c:v>
                </c:pt>
                <c:pt idx="138">
                  <c:v>0.13800000000000001</c:v>
                </c:pt>
                <c:pt idx="139">
                  <c:v>0.13900000000000001</c:v>
                </c:pt>
                <c:pt idx="140">
                  <c:v>0.14000000000000001</c:v>
                </c:pt>
                <c:pt idx="141">
                  <c:v>0.14100000000000001</c:v>
                </c:pt>
                <c:pt idx="142">
                  <c:v>0.14200000000000002</c:v>
                </c:pt>
                <c:pt idx="143">
                  <c:v>0.14300000000000002</c:v>
                </c:pt>
                <c:pt idx="144">
                  <c:v>0.14400000000000002</c:v>
                </c:pt>
                <c:pt idx="145">
                  <c:v>0.14500000000000002</c:v>
                </c:pt>
                <c:pt idx="146">
                  <c:v>0.14600000000000002</c:v>
                </c:pt>
                <c:pt idx="147">
                  <c:v>0.14700000000000002</c:v>
                </c:pt>
                <c:pt idx="148">
                  <c:v>0.14800000000000002</c:v>
                </c:pt>
                <c:pt idx="149">
                  <c:v>0.14900000000000002</c:v>
                </c:pt>
                <c:pt idx="150">
                  <c:v>0.15000000000000002</c:v>
                </c:pt>
                <c:pt idx="151">
                  <c:v>0.15100000000000002</c:v>
                </c:pt>
                <c:pt idx="152">
                  <c:v>0.15200000000000002</c:v>
                </c:pt>
                <c:pt idx="153">
                  <c:v>0.15300000000000002</c:v>
                </c:pt>
                <c:pt idx="154">
                  <c:v>0.15400000000000003</c:v>
                </c:pt>
                <c:pt idx="155">
                  <c:v>0.15500000000000003</c:v>
                </c:pt>
                <c:pt idx="156">
                  <c:v>0.15600000000000003</c:v>
                </c:pt>
                <c:pt idx="157">
                  <c:v>0.15700000000000003</c:v>
                </c:pt>
                <c:pt idx="158">
                  <c:v>0.15800000000000003</c:v>
                </c:pt>
                <c:pt idx="159">
                  <c:v>0.15900000000000003</c:v>
                </c:pt>
                <c:pt idx="160">
                  <c:v>0.16000000000000003</c:v>
                </c:pt>
                <c:pt idx="161">
                  <c:v>0.16100000000000003</c:v>
                </c:pt>
                <c:pt idx="162">
                  <c:v>0.16200000000000003</c:v>
                </c:pt>
                <c:pt idx="163">
                  <c:v>0.16300000000000003</c:v>
                </c:pt>
                <c:pt idx="164">
                  <c:v>0.16400000000000003</c:v>
                </c:pt>
                <c:pt idx="165">
                  <c:v>0.16500000000000004</c:v>
                </c:pt>
                <c:pt idx="166">
                  <c:v>0.16600000000000004</c:v>
                </c:pt>
                <c:pt idx="167">
                  <c:v>0.16700000000000004</c:v>
                </c:pt>
                <c:pt idx="168">
                  <c:v>0.16800000000000004</c:v>
                </c:pt>
                <c:pt idx="169">
                  <c:v>0.16900000000000004</c:v>
                </c:pt>
                <c:pt idx="170">
                  <c:v>0.17000000000000004</c:v>
                </c:pt>
                <c:pt idx="171">
                  <c:v>0.17100000000000004</c:v>
                </c:pt>
                <c:pt idx="172">
                  <c:v>0.17200000000000004</c:v>
                </c:pt>
                <c:pt idx="173">
                  <c:v>0.17300000000000004</c:v>
                </c:pt>
                <c:pt idx="174">
                  <c:v>0.17400000000000004</c:v>
                </c:pt>
                <c:pt idx="175">
                  <c:v>0.17500000000000004</c:v>
                </c:pt>
                <c:pt idx="176">
                  <c:v>0.17600000000000005</c:v>
                </c:pt>
                <c:pt idx="177">
                  <c:v>0.17700000000000005</c:v>
                </c:pt>
                <c:pt idx="178">
                  <c:v>0.17800000000000005</c:v>
                </c:pt>
                <c:pt idx="179">
                  <c:v>0.17900000000000005</c:v>
                </c:pt>
                <c:pt idx="180">
                  <c:v>0.18000000000000005</c:v>
                </c:pt>
                <c:pt idx="181">
                  <c:v>0.18100000000000005</c:v>
                </c:pt>
                <c:pt idx="182">
                  <c:v>0.18200000000000005</c:v>
                </c:pt>
                <c:pt idx="183">
                  <c:v>0.18300000000000005</c:v>
                </c:pt>
                <c:pt idx="184">
                  <c:v>0.18400000000000005</c:v>
                </c:pt>
                <c:pt idx="185">
                  <c:v>0.18500000000000005</c:v>
                </c:pt>
                <c:pt idx="186">
                  <c:v>0.18600000000000005</c:v>
                </c:pt>
                <c:pt idx="187">
                  <c:v>0.18700000000000006</c:v>
                </c:pt>
                <c:pt idx="188">
                  <c:v>0.18799999999999994</c:v>
                </c:pt>
                <c:pt idx="189">
                  <c:v>0.18899999999999995</c:v>
                </c:pt>
                <c:pt idx="190">
                  <c:v>0.18999999999999995</c:v>
                </c:pt>
                <c:pt idx="191">
                  <c:v>0.19099999999999995</c:v>
                </c:pt>
                <c:pt idx="192">
                  <c:v>0.19199999999999995</c:v>
                </c:pt>
                <c:pt idx="193">
                  <c:v>0.19299999999999995</c:v>
                </c:pt>
                <c:pt idx="194">
                  <c:v>0.19399999999999995</c:v>
                </c:pt>
                <c:pt idx="195">
                  <c:v>0.19499999999999995</c:v>
                </c:pt>
                <c:pt idx="196">
                  <c:v>0.19599999999999995</c:v>
                </c:pt>
                <c:pt idx="197">
                  <c:v>0.19699999999999995</c:v>
                </c:pt>
                <c:pt idx="198">
                  <c:v>0.19799999999999995</c:v>
                </c:pt>
                <c:pt idx="199">
                  <c:v>0.19899999999999995</c:v>
                </c:pt>
                <c:pt idx="200">
                  <c:v>0.19999999999999996</c:v>
                </c:pt>
                <c:pt idx="201">
                  <c:v>0.20099999999999996</c:v>
                </c:pt>
                <c:pt idx="202">
                  <c:v>0.20199999999999996</c:v>
                </c:pt>
                <c:pt idx="203">
                  <c:v>0.20299999999999996</c:v>
                </c:pt>
                <c:pt idx="204">
                  <c:v>0.20399999999999996</c:v>
                </c:pt>
                <c:pt idx="205">
                  <c:v>0.20499999999999996</c:v>
                </c:pt>
                <c:pt idx="206">
                  <c:v>0.20599999999999996</c:v>
                </c:pt>
                <c:pt idx="207">
                  <c:v>0.20699999999999996</c:v>
                </c:pt>
                <c:pt idx="208">
                  <c:v>0.20799999999999996</c:v>
                </c:pt>
                <c:pt idx="209">
                  <c:v>0.20899999999999996</c:v>
                </c:pt>
                <c:pt idx="210">
                  <c:v>0.20999999999999996</c:v>
                </c:pt>
                <c:pt idx="211">
                  <c:v>0.21099999999999997</c:v>
                </c:pt>
                <c:pt idx="212">
                  <c:v>0.21199999999999997</c:v>
                </c:pt>
                <c:pt idx="213">
                  <c:v>0.21299999999999997</c:v>
                </c:pt>
                <c:pt idx="214">
                  <c:v>0.21399999999999997</c:v>
                </c:pt>
                <c:pt idx="215">
                  <c:v>0.21499999999999997</c:v>
                </c:pt>
                <c:pt idx="216">
                  <c:v>0.21599999999999997</c:v>
                </c:pt>
                <c:pt idx="217">
                  <c:v>0.21699999999999997</c:v>
                </c:pt>
                <c:pt idx="218">
                  <c:v>0.21799999999999997</c:v>
                </c:pt>
                <c:pt idx="219">
                  <c:v>0.21899999999999997</c:v>
                </c:pt>
                <c:pt idx="220">
                  <c:v>0.21999999999999997</c:v>
                </c:pt>
                <c:pt idx="221">
                  <c:v>0.22099999999999997</c:v>
                </c:pt>
                <c:pt idx="222">
                  <c:v>0.22199999999999998</c:v>
                </c:pt>
                <c:pt idx="223">
                  <c:v>0.22299999999999998</c:v>
                </c:pt>
                <c:pt idx="224">
                  <c:v>0.22399999999999998</c:v>
                </c:pt>
                <c:pt idx="225">
                  <c:v>0.22499999999999998</c:v>
                </c:pt>
                <c:pt idx="226">
                  <c:v>0.22599999999999998</c:v>
                </c:pt>
                <c:pt idx="227">
                  <c:v>0.22699999999999998</c:v>
                </c:pt>
                <c:pt idx="228">
                  <c:v>0.22799999999999998</c:v>
                </c:pt>
                <c:pt idx="229">
                  <c:v>0.22899999999999998</c:v>
                </c:pt>
                <c:pt idx="230">
                  <c:v>0.22999999999999998</c:v>
                </c:pt>
                <c:pt idx="231">
                  <c:v>0.23099999999999998</c:v>
                </c:pt>
                <c:pt idx="232">
                  <c:v>0.23199999999999998</c:v>
                </c:pt>
                <c:pt idx="233">
                  <c:v>0.23299999999999998</c:v>
                </c:pt>
                <c:pt idx="234">
                  <c:v>0.23399999999999999</c:v>
                </c:pt>
                <c:pt idx="235">
                  <c:v>0.23499999999999999</c:v>
                </c:pt>
                <c:pt idx="236">
                  <c:v>0.23599999999999999</c:v>
                </c:pt>
                <c:pt idx="237">
                  <c:v>0.23699999999999999</c:v>
                </c:pt>
                <c:pt idx="238">
                  <c:v>0.23799999999999999</c:v>
                </c:pt>
                <c:pt idx="239">
                  <c:v>0.23899999999999999</c:v>
                </c:pt>
                <c:pt idx="240">
                  <c:v>0.24</c:v>
                </c:pt>
                <c:pt idx="241">
                  <c:v>0.24099999999999999</c:v>
                </c:pt>
                <c:pt idx="242">
                  <c:v>0.24199999999999999</c:v>
                </c:pt>
                <c:pt idx="243">
                  <c:v>0.24299999999999999</c:v>
                </c:pt>
                <c:pt idx="244">
                  <c:v>0.24399999999999999</c:v>
                </c:pt>
                <c:pt idx="245">
                  <c:v>0.245</c:v>
                </c:pt>
                <c:pt idx="246">
                  <c:v>0.246</c:v>
                </c:pt>
                <c:pt idx="247">
                  <c:v>0.247</c:v>
                </c:pt>
                <c:pt idx="248">
                  <c:v>0.248</c:v>
                </c:pt>
                <c:pt idx="249">
                  <c:v>0.249</c:v>
                </c:pt>
                <c:pt idx="250">
                  <c:v>0.25</c:v>
                </c:pt>
                <c:pt idx="251">
                  <c:v>0.251</c:v>
                </c:pt>
                <c:pt idx="252">
                  <c:v>0.252</c:v>
                </c:pt>
                <c:pt idx="253">
                  <c:v>0.253</c:v>
                </c:pt>
                <c:pt idx="254">
                  <c:v>0.254</c:v>
                </c:pt>
                <c:pt idx="255">
                  <c:v>0.255</c:v>
                </c:pt>
                <c:pt idx="256">
                  <c:v>0.25600000000000001</c:v>
                </c:pt>
                <c:pt idx="257">
                  <c:v>0.25700000000000001</c:v>
                </c:pt>
                <c:pt idx="258">
                  <c:v>0.25800000000000001</c:v>
                </c:pt>
                <c:pt idx="259">
                  <c:v>0.25900000000000001</c:v>
                </c:pt>
                <c:pt idx="260">
                  <c:v>0.26</c:v>
                </c:pt>
                <c:pt idx="261">
                  <c:v>0.26100000000000001</c:v>
                </c:pt>
                <c:pt idx="262">
                  <c:v>0.26200000000000001</c:v>
                </c:pt>
                <c:pt idx="263">
                  <c:v>0.26300000000000001</c:v>
                </c:pt>
                <c:pt idx="264">
                  <c:v>0.26400000000000001</c:v>
                </c:pt>
                <c:pt idx="265">
                  <c:v>0.26500000000000001</c:v>
                </c:pt>
                <c:pt idx="266">
                  <c:v>0.26600000000000001</c:v>
                </c:pt>
                <c:pt idx="267">
                  <c:v>0.26700000000000002</c:v>
                </c:pt>
                <c:pt idx="268">
                  <c:v>0.26800000000000002</c:v>
                </c:pt>
                <c:pt idx="269">
                  <c:v>0.26900000000000002</c:v>
                </c:pt>
                <c:pt idx="270">
                  <c:v>0.27</c:v>
                </c:pt>
                <c:pt idx="271">
                  <c:v>0.27100000000000002</c:v>
                </c:pt>
                <c:pt idx="272">
                  <c:v>0.27200000000000002</c:v>
                </c:pt>
                <c:pt idx="273">
                  <c:v>0.27300000000000002</c:v>
                </c:pt>
                <c:pt idx="274">
                  <c:v>0.27400000000000002</c:v>
                </c:pt>
                <c:pt idx="275">
                  <c:v>0.27500000000000002</c:v>
                </c:pt>
                <c:pt idx="276">
                  <c:v>0.27600000000000002</c:v>
                </c:pt>
                <c:pt idx="277">
                  <c:v>0.27700000000000002</c:v>
                </c:pt>
                <c:pt idx="278">
                  <c:v>0.27800000000000002</c:v>
                </c:pt>
                <c:pt idx="279">
                  <c:v>0.27900000000000003</c:v>
                </c:pt>
                <c:pt idx="280">
                  <c:v>0.28000000000000003</c:v>
                </c:pt>
                <c:pt idx="281">
                  <c:v>0.28100000000000003</c:v>
                </c:pt>
                <c:pt idx="282">
                  <c:v>0.28200000000000003</c:v>
                </c:pt>
                <c:pt idx="283">
                  <c:v>0.28300000000000003</c:v>
                </c:pt>
                <c:pt idx="284">
                  <c:v>0.28400000000000003</c:v>
                </c:pt>
                <c:pt idx="285">
                  <c:v>0.28500000000000003</c:v>
                </c:pt>
                <c:pt idx="286">
                  <c:v>0.28600000000000003</c:v>
                </c:pt>
                <c:pt idx="287">
                  <c:v>0.28700000000000003</c:v>
                </c:pt>
                <c:pt idx="288">
                  <c:v>0.28800000000000003</c:v>
                </c:pt>
                <c:pt idx="289">
                  <c:v>0.28900000000000003</c:v>
                </c:pt>
                <c:pt idx="290">
                  <c:v>0.29000000000000004</c:v>
                </c:pt>
                <c:pt idx="291">
                  <c:v>0.29100000000000004</c:v>
                </c:pt>
                <c:pt idx="292">
                  <c:v>0.29200000000000004</c:v>
                </c:pt>
                <c:pt idx="293">
                  <c:v>0.29300000000000004</c:v>
                </c:pt>
                <c:pt idx="294">
                  <c:v>0.29400000000000004</c:v>
                </c:pt>
                <c:pt idx="295">
                  <c:v>0.29500000000000004</c:v>
                </c:pt>
                <c:pt idx="296">
                  <c:v>0.29600000000000004</c:v>
                </c:pt>
                <c:pt idx="297">
                  <c:v>0.29700000000000004</c:v>
                </c:pt>
                <c:pt idx="298">
                  <c:v>0.29800000000000004</c:v>
                </c:pt>
                <c:pt idx="299">
                  <c:v>0.29900000000000004</c:v>
                </c:pt>
                <c:pt idx="300">
                  <c:v>0.30000000000000004</c:v>
                </c:pt>
                <c:pt idx="301">
                  <c:v>0.30100000000000005</c:v>
                </c:pt>
                <c:pt idx="302">
                  <c:v>0.30200000000000005</c:v>
                </c:pt>
                <c:pt idx="303">
                  <c:v>0.30300000000000005</c:v>
                </c:pt>
                <c:pt idx="304">
                  <c:v>0.30400000000000005</c:v>
                </c:pt>
                <c:pt idx="305">
                  <c:v>0.30500000000000005</c:v>
                </c:pt>
                <c:pt idx="306">
                  <c:v>0.30600000000000005</c:v>
                </c:pt>
                <c:pt idx="307">
                  <c:v>0.30700000000000005</c:v>
                </c:pt>
                <c:pt idx="308">
                  <c:v>0.30800000000000005</c:v>
                </c:pt>
                <c:pt idx="309">
                  <c:v>0.30900000000000005</c:v>
                </c:pt>
                <c:pt idx="310">
                  <c:v>0.31000000000000005</c:v>
                </c:pt>
                <c:pt idx="311">
                  <c:v>0.31100000000000005</c:v>
                </c:pt>
                <c:pt idx="312">
                  <c:v>0.31200000000000006</c:v>
                </c:pt>
                <c:pt idx="313">
                  <c:v>0.31299999999999994</c:v>
                </c:pt>
                <c:pt idx="314">
                  <c:v>0.31399999999999995</c:v>
                </c:pt>
                <c:pt idx="315">
                  <c:v>0.31499999999999995</c:v>
                </c:pt>
                <c:pt idx="316">
                  <c:v>0.31599999999999995</c:v>
                </c:pt>
                <c:pt idx="317">
                  <c:v>0.31699999999999995</c:v>
                </c:pt>
                <c:pt idx="318">
                  <c:v>0.31799999999999995</c:v>
                </c:pt>
                <c:pt idx="319">
                  <c:v>0.31899999999999995</c:v>
                </c:pt>
                <c:pt idx="320">
                  <c:v>0.31999999999999995</c:v>
                </c:pt>
                <c:pt idx="321">
                  <c:v>0.32099999999999995</c:v>
                </c:pt>
                <c:pt idx="322">
                  <c:v>0.32199999999999995</c:v>
                </c:pt>
                <c:pt idx="323">
                  <c:v>0.32299999999999995</c:v>
                </c:pt>
                <c:pt idx="324">
                  <c:v>0.32399999999999995</c:v>
                </c:pt>
                <c:pt idx="325">
                  <c:v>0.32499999999999996</c:v>
                </c:pt>
                <c:pt idx="326">
                  <c:v>0.32599999999999996</c:v>
                </c:pt>
                <c:pt idx="327">
                  <c:v>0.32699999999999996</c:v>
                </c:pt>
                <c:pt idx="328">
                  <c:v>0.32799999999999996</c:v>
                </c:pt>
                <c:pt idx="329">
                  <c:v>0.32899999999999996</c:v>
                </c:pt>
                <c:pt idx="330">
                  <c:v>0.32999999999999996</c:v>
                </c:pt>
                <c:pt idx="331">
                  <c:v>0.33099999999999996</c:v>
                </c:pt>
                <c:pt idx="332">
                  <c:v>0.33199999999999996</c:v>
                </c:pt>
                <c:pt idx="333">
                  <c:v>0.33299999999999996</c:v>
                </c:pt>
                <c:pt idx="334">
                  <c:v>0.33399999999999996</c:v>
                </c:pt>
                <c:pt idx="335">
                  <c:v>0.33499999999999996</c:v>
                </c:pt>
                <c:pt idx="336">
                  <c:v>0.33599999999999997</c:v>
                </c:pt>
                <c:pt idx="337">
                  <c:v>0.33699999999999997</c:v>
                </c:pt>
                <c:pt idx="338">
                  <c:v>0.33799999999999997</c:v>
                </c:pt>
                <c:pt idx="339">
                  <c:v>0.33899999999999997</c:v>
                </c:pt>
                <c:pt idx="340">
                  <c:v>0.33999999999999997</c:v>
                </c:pt>
                <c:pt idx="341">
                  <c:v>0.34099999999999997</c:v>
                </c:pt>
                <c:pt idx="342">
                  <c:v>0.34199999999999997</c:v>
                </c:pt>
                <c:pt idx="343">
                  <c:v>0.34299999999999997</c:v>
                </c:pt>
                <c:pt idx="344">
                  <c:v>0.34399999999999997</c:v>
                </c:pt>
                <c:pt idx="345">
                  <c:v>0.34499999999999997</c:v>
                </c:pt>
                <c:pt idx="346">
                  <c:v>0.34599999999999997</c:v>
                </c:pt>
                <c:pt idx="347">
                  <c:v>0.34699999999999998</c:v>
                </c:pt>
                <c:pt idx="348">
                  <c:v>0.34799999999999998</c:v>
                </c:pt>
                <c:pt idx="349">
                  <c:v>0.34899999999999998</c:v>
                </c:pt>
                <c:pt idx="350">
                  <c:v>0.35</c:v>
                </c:pt>
                <c:pt idx="351">
                  <c:v>0.35099999999999998</c:v>
                </c:pt>
                <c:pt idx="352">
                  <c:v>0.35199999999999998</c:v>
                </c:pt>
                <c:pt idx="353">
                  <c:v>0.35299999999999998</c:v>
                </c:pt>
                <c:pt idx="354">
                  <c:v>0.35399999999999998</c:v>
                </c:pt>
                <c:pt idx="355">
                  <c:v>0.35499999999999998</c:v>
                </c:pt>
                <c:pt idx="356">
                  <c:v>0.35599999999999998</c:v>
                </c:pt>
                <c:pt idx="357">
                  <c:v>0.35699999999999998</c:v>
                </c:pt>
                <c:pt idx="358">
                  <c:v>0.35799999999999998</c:v>
                </c:pt>
                <c:pt idx="359">
                  <c:v>0.35899999999999999</c:v>
                </c:pt>
                <c:pt idx="360">
                  <c:v>0.36</c:v>
                </c:pt>
                <c:pt idx="361">
                  <c:v>0.36099999999999999</c:v>
                </c:pt>
                <c:pt idx="362">
                  <c:v>0.36199999999999999</c:v>
                </c:pt>
                <c:pt idx="363">
                  <c:v>0.36299999999999999</c:v>
                </c:pt>
                <c:pt idx="364">
                  <c:v>0.36399999999999999</c:v>
                </c:pt>
                <c:pt idx="365">
                  <c:v>0.36499999999999999</c:v>
                </c:pt>
                <c:pt idx="366">
                  <c:v>0.36599999999999999</c:v>
                </c:pt>
                <c:pt idx="367">
                  <c:v>0.36699999999999999</c:v>
                </c:pt>
                <c:pt idx="368">
                  <c:v>0.36799999999999999</c:v>
                </c:pt>
                <c:pt idx="369">
                  <c:v>0.36899999999999999</c:v>
                </c:pt>
                <c:pt idx="370">
                  <c:v>0.37</c:v>
                </c:pt>
                <c:pt idx="371">
                  <c:v>0.371</c:v>
                </c:pt>
                <c:pt idx="372">
                  <c:v>0.372</c:v>
                </c:pt>
                <c:pt idx="373">
                  <c:v>0.373</c:v>
                </c:pt>
                <c:pt idx="374">
                  <c:v>0.374</c:v>
                </c:pt>
                <c:pt idx="375">
                  <c:v>0.375</c:v>
                </c:pt>
                <c:pt idx="376">
                  <c:v>0.376</c:v>
                </c:pt>
                <c:pt idx="377">
                  <c:v>0.377</c:v>
                </c:pt>
                <c:pt idx="378">
                  <c:v>0.378</c:v>
                </c:pt>
                <c:pt idx="379">
                  <c:v>0.379</c:v>
                </c:pt>
                <c:pt idx="380">
                  <c:v>0.38</c:v>
                </c:pt>
                <c:pt idx="381">
                  <c:v>0.38100000000000001</c:v>
                </c:pt>
                <c:pt idx="382">
                  <c:v>0.38200000000000001</c:v>
                </c:pt>
                <c:pt idx="383">
                  <c:v>0.38300000000000001</c:v>
                </c:pt>
                <c:pt idx="384">
                  <c:v>0.38400000000000001</c:v>
                </c:pt>
                <c:pt idx="385">
                  <c:v>0.38500000000000001</c:v>
                </c:pt>
                <c:pt idx="386">
                  <c:v>0.38600000000000001</c:v>
                </c:pt>
                <c:pt idx="387">
                  <c:v>0.38700000000000001</c:v>
                </c:pt>
                <c:pt idx="388">
                  <c:v>0.38800000000000001</c:v>
                </c:pt>
                <c:pt idx="389">
                  <c:v>0.38900000000000001</c:v>
                </c:pt>
                <c:pt idx="390">
                  <c:v>0.39</c:v>
                </c:pt>
                <c:pt idx="391">
                  <c:v>0.39100000000000001</c:v>
                </c:pt>
                <c:pt idx="392">
                  <c:v>0.39200000000000002</c:v>
                </c:pt>
                <c:pt idx="393">
                  <c:v>0.39300000000000002</c:v>
                </c:pt>
                <c:pt idx="394">
                  <c:v>0.39400000000000002</c:v>
                </c:pt>
                <c:pt idx="395">
                  <c:v>0.39500000000000002</c:v>
                </c:pt>
                <c:pt idx="396">
                  <c:v>0.39600000000000002</c:v>
                </c:pt>
                <c:pt idx="397">
                  <c:v>0.39700000000000002</c:v>
                </c:pt>
                <c:pt idx="398">
                  <c:v>0.39800000000000002</c:v>
                </c:pt>
                <c:pt idx="399">
                  <c:v>0.39900000000000002</c:v>
                </c:pt>
                <c:pt idx="400">
                  <c:v>0.4</c:v>
                </c:pt>
                <c:pt idx="401">
                  <c:v>0.40100000000000002</c:v>
                </c:pt>
                <c:pt idx="402">
                  <c:v>0.40200000000000002</c:v>
                </c:pt>
                <c:pt idx="403">
                  <c:v>0.40300000000000002</c:v>
                </c:pt>
                <c:pt idx="404">
                  <c:v>0.40400000000000003</c:v>
                </c:pt>
                <c:pt idx="405">
                  <c:v>0.40500000000000003</c:v>
                </c:pt>
                <c:pt idx="406">
                  <c:v>0.40600000000000003</c:v>
                </c:pt>
                <c:pt idx="407">
                  <c:v>0.40700000000000003</c:v>
                </c:pt>
                <c:pt idx="408">
                  <c:v>0.40800000000000003</c:v>
                </c:pt>
                <c:pt idx="409">
                  <c:v>0.40900000000000003</c:v>
                </c:pt>
                <c:pt idx="410">
                  <c:v>0.41000000000000003</c:v>
                </c:pt>
                <c:pt idx="411">
                  <c:v>0.41100000000000003</c:v>
                </c:pt>
                <c:pt idx="412">
                  <c:v>0.41200000000000003</c:v>
                </c:pt>
                <c:pt idx="413">
                  <c:v>0.41300000000000003</c:v>
                </c:pt>
                <c:pt idx="414">
                  <c:v>0.41400000000000003</c:v>
                </c:pt>
                <c:pt idx="415">
                  <c:v>0.41500000000000004</c:v>
                </c:pt>
                <c:pt idx="416">
                  <c:v>0.41600000000000004</c:v>
                </c:pt>
                <c:pt idx="417">
                  <c:v>0.41700000000000004</c:v>
                </c:pt>
                <c:pt idx="418">
                  <c:v>0.41800000000000004</c:v>
                </c:pt>
                <c:pt idx="419">
                  <c:v>0.41900000000000004</c:v>
                </c:pt>
                <c:pt idx="420">
                  <c:v>0.42000000000000004</c:v>
                </c:pt>
                <c:pt idx="421">
                  <c:v>0.42100000000000004</c:v>
                </c:pt>
                <c:pt idx="422">
                  <c:v>0.42200000000000004</c:v>
                </c:pt>
                <c:pt idx="423">
                  <c:v>0.42300000000000004</c:v>
                </c:pt>
                <c:pt idx="424">
                  <c:v>0.42400000000000004</c:v>
                </c:pt>
                <c:pt idx="425">
                  <c:v>0.42500000000000004</c:v>
                </c:pt>
                <c:pt idx="426">
                  <c:v>0.42600000000000005</c:v>
                </c:pt>
                <c:pt idx="427">
                  <c:v>0.42700000000000005</c:v>
                </c:pt>
                <c:pt idx="428">
                  <c:v>0.42800000000000005</c:v>
                </c:pt>
                <c:pt idx="429">
                  <c:v>0.42900000000000005</c:v>
                </c:pt>
                <c:pt idx="430">
                  <c:v>0.43000000000000005</c:v>
                </c:pt>
                <c:pt idx="431">
                  <c:v>0.43100000000000005</c:v>
                </c:pt>
                <c:pt idx="432">
                  <c:v>0.43200000000000005</c:v>
                </c:pt>
                <c:pt idx="433">
                  <c:v>0.43300000000000005</c:v>
                </c:pt>
                <c:pt idx="434">
                  <c:v>0.43400000000000005</c:v>
                </c:pt>
                <c:pt idx="435">
                  <c:v>0.43500000000000005</c:v>
                </c:pt>
                <c:pt idx="436">
                  <c:v>0.43600000000000005</c:v>
                </c:pt>
                <c:pt idx="437">
                  <c:v>0.43700000000000006</c:v>
                </c:pt>
                <c:pt idx="438">
                  <c:v>0.43799999999999994</c:v>
                </c:pt>
                <c:pt idx="439">
                  <c:v>0.43899999999999995</c:v>
                </c:pt>
                <c:pt idx="440">
                  <c:v>0.43999999999999995</c:v>
                </c:pt>
                <c:pt idx="441">
                  <c:v>0.44099999999999995</c:v>
                </c:pt>
                <c:pt idx="442">
                  <c:v>0.44199999999999995</c:v>
                </c:pt>
                <c:pt idx="443">
                  <c:v>0.44299999999999995</c:v>
                </c:pt>
                <c:pt idx="444">
                  <c:v>0.44399999999999995</c:v>
                </c:pt>
                <c:pt idx="445">
                  <c:v>0.44499999999999995</c:v>
                </c:pt>
                <c:pt idx="446">
                  <c:v>0.44599999999999995</c:v>
                </c:pt>
                <c:pt idx="447">
                  <c:v>0.44699999999999995</c:v>
                </c:pt>
                <c:pt idx="448">
                  <c:v>0.44799999999999995</c:v>
                </c:pt>
                <c:pt idx="449">
                  <c:v>0.44899999999999995</c:v>
                </c:pt>
                <c:pt idx="450">
                  <c:v>0.44999999999999996</c:v>
                </c:pt>
                <c:pt idx="451">
                  <c:v>0.45099999999999996</c:v>
                </c:pt>
                <c:pt idx="452">
                  <c:v>0.45199999999999996</c:v>
                </c:pt>
                <c:pt idx="453">
                  <c:v>0.45299999999999996</c:v>
                </c:pt>
                <c:pt idx="454">
                  <c:v>0.45399999999999996</c:v>
                </c:pt>
                <c:pt idx="455">
                  <c:v>0.45499999999999996</c:v>
                </c:pt>
                <c:pt idx="456">
                  <c:v>0.45599999999999996</c:v>
                </c:pt>
                <c:pt idx="457">
                  <c:v>0.45699999999999996</c:v>
                </c:pt>
                <c:pt idx="458">
                  <c:v>0.45799999999999996</c:v>
                </c:pt>
                <c:pt idx="459">
                  <c:v>0.45899999999999996</c:v>
                </c:pt>
                <c:pt idx="460">
                  <c:v>0.45999999999999996</c:v>
                </c:pt>
                <c:pt idx="461">
                  <c:v>0.46099999999999997</c:v>
                </c:pt>
                <c:pt idx="462">
                  <c:v>0.46199999999999997</c:v>
                </c:pt>
                <c:pt idx="463">
                  <c:v>0.46299999999999997</c:v>
                </c:pt>
                <c:pt idx="464">
                  <c:v>0.46399999999999997</c:v>
                </c:pt>
                <c:pt idx="465">
                  <c:v>0.46499999999999997</c:v>
                </c:pt>
                <c:pt idx="466">
                  <c:v>0.46599999999999997</c:v>
                </c:pt>
                <c:pt idx="467">
                  <c:v>0.46699999999999997</c:v>
                </c:pt>
                <c:pt idx="468">
                  <c:v>0.46799999999999997</c:v>
                </c:pt>
                <c:pt idx="469">
                  <c:v>0.46899999999999997</c:v>
                </c:pt>
                <c:pt idx="470">
                  <c:v>0.47</c:v>
                </c:pt>
                <c:pt idx="471">
                  <c:v>0.47099999999999997</c:v>
                </c:pt>
                <c:pt idx="472">
                  <c:v>0.47199999999999998</c:v>
                </c:pt>
                <c:pt idx="473">
                  <c:v>0.47299999999999998</c:v>
                </c:pt>
                <c:pt idx="474">
                  <c:v>0.47399999999999998</c:v>
                </c:pt>
                <c:pt idx="475">
                  <c:v>0.47499999999999998</c:v>
                </c:pt>
                <c:pt idx="476">
                  <c:v>0.47599999999999998</c:v>
                </c:pt>
                <c:pt idx="477">
                  <c:v>0.47699999999999998</c:v>
                </c:pt>
                <c:pt idx="478">
                  <c:v>0.47799999999999998</c:v>
                </c:pt>
                <c:pt idx="479">
                  <c:v>0.47899999999999998</c:v>
                </c:pt>
                <c:pt idx="480">
                  <c:v>0.48</c:v>
                </c:pt>
                <c:pt idx="481">
                  <c:v>0.48099999999999998</c:v>
                </c:pt>
                <c:pt idx="482">
                  <c:v>0.48199999999999998</c:v>
                </c:pt>
                <c:pt idx="483">
                  <c:v>0.48299999999999998</c:v>
                </c:pt>
                <c:pt idx="484">
                  <c:v>0.48399999999999999</c:v>
                </c:pt>
                <c:pt idx="485">
                  <c:v>0.48499999999999999</c:v>
                </c:pt>
                <c:pt idx="486">
                  <c:v>0.48599999999999999</c:v>
                </c:pt>
                <c:pt idx="487">
                  <c:v>0.48699999999999999</c:v>
                </c:pt>
                <c:pt idx="488">
                  <c:v>0.48799999999999999</c:v>
                </c:pt>
                <c:pt idx="489">
                  <c:v>0.48899999999999999</c:v>
                </c:pt>
                <c:pt idx="490">
                  <c:v>0.49</c:v>
                </c:pt>
                <c:pt idx="491">
                  <c:v>0.49099999999999999</c:v>
                </c:pt>
                <c:pt idx="492">
                  <c:v>0.49199999999999999</c:v>
                </c:pt>
                <c:pt idx="493">
                  <c:v>0.49299999999999999</c:v>
                </c:pt>
                <c:pt idx="494">
                  <c:v>0.49399999999999999</c:v>
                </c:pt>
                <c:pt idx="495">
                  <c:v>0.495</c:v>
                </c:pt>
                <c:pt idx="496">
                  <c:v>0.496</c:v>
                </c:pt>
                <c:pt idx="497">
                  <c:v>0.497</c:v>
                </c:pt>
                <c:pt idx="498">
                  <c:v>0.498</c:v>
                </c:pt>
                <c:pt idx="499">
                  <c:v>0.499</c:v>
                </c:pt>
                <c:pt idx="500">
                  <c:v>0.5</c:v>
                </c:pt>
                <c:pt idx="501">
                  <c:v>0.501</c:v>
                </c:pt>
                <c:pt idx="502">
                  <c:v>0.502</c:v>
                </c:pt>
                <c:pt idx="503">
                  <c:v>0.503</c:v>
                </c:pt>
                <c:pt idx="504">
                  <c:v>0.504</c:v>
                </c:pt>
                <c:pt idx="505">
                  <c:v>0.505</c:v>
                </c:pt>
                <c:pt idx="506">
                  <c:v>0.50600000000000001</c:v>
                </c:pt>
                <c:pt idx="507">
                  <c:v>0.50700000000000001</c:v>
                </c:pt>
                <c:pt idx="508">
                  <c:v>0.50800000000000001</c:v>
                </c:pt>
                <c:pt idx="509">
                  <c:v>0.50900000000000001</c:v>
                </c:pt>
                <c:pt idx="510">
                  <c:v>0.51</c:v>
                </c:pt>
                <c:pt idx="511">
                  <c:v>0.51100000000000001</c:v>
                </c:pt>
                <c:pt idx="512">
                  <c:v>0.51200000000000001</c:v>
                </c:pt>
                <c:pt idx="513">
                  <c:v>0.51300000000000001</c:v>
                </c:pt>
                <c:pt idx="514">
                  <c:v>0.51400000000000001</c:v>
                </c:pt>
                <c:pt idx="515">
                  <c:v>0.51500000000000001</c:v>
                </c:pt>
                <c:pt idx="516">
                  <c:v>0.51600000000000001</c:v>
                </c:pt>
                <c:pt idx="517">
                  <c:v>0.51700000000000002</c:v>
                </c:pt>
                <c:pt idx="518">
                  <c:v>0.51800000000000002</c:v>
                </c:pt>
                <c:pt idx="519">
                  <c:v>0.51900000000000002</c:v>
                </c:pt>
                <c:pt idx="520">
                  <c:v>0.52</c:v>
                </c:pt>
                <c:pt idx="521">
                  <c:v>0.52100000000000002</c:v>
                </c:pt>
                <c:pt idx="522">
                  <c:v>0.52200000000000002</c:v>
                </c:pt>
                <c:pt idx="523">
                  <c:v>0.52300000000000002</c:v>
                </c:pt>
                <c:pt idx="524">
                  <c:v>0.52400000000000002</c:v>
                </c:pt>
                <c:pt idx="525">
                  <c:v>0.52500000000000002</c:v>
                </c:pt>
                <c:pt idx="526">
                  <c:v>0.52600000000000002</c:v>
                </c:pt>
                <c:pt idx="527">
                  <c:v>0.52700000000000002</c:v>
                </c:pt>
                <c:pt idx="528">
                  <c:v>0.52800000000000002</c:v>
                </c:pt>
                <c:pt idx="529">
                  <c:v>0.52900000000000003</c:v>
                </c:pt>
                <c:pt idx="530">
                  <c:v>0.53</c:v>
                </c:pt>
                <c:pt idx="531">
                  <c:v>0.53100000000000003</c:v>
                </c:pt>
                <c:pt idx="532">
                  <c:v>0.53200000000000003</c:v>
                </c:pt>
                <c:pt idx="533">
                  <c:v>0.53299999999999992</c:v>
                </c:pt>
                <c:pt idx="534">
                  <c:v>0.53400000000000003</c:v>
                </c:pt>
                <c:pt idx="535">
                  <c:v>0.53499999999999992</c:v>
                </c:pt>
                <c:pt idx="536">
                  <c:v>0.53600000000000003</c:v>
                </c:pt>
                <c:pt idx="537">
                  <c:v>0.53699999999999992</c:v>
                </c:pt>
                <c:pt idx="538">
                  <c:v>0.53800000000000003</c:v>
                </c:pt>
                <c:pt idx="539">
                  <c:v>0.53899999999999992</c:v>
                </c:pt>
                <c:pt idx="540">
                  <c:v>0.54</c:v>
                </c:pt>
                <c:pt idx="541">
                  <c:v>0.54099999999999993</c:v>
                </c:pt>
                <c:pt idx="542">
                  <c:v>0.54200000000000004</c:v>
                </c:pt>
                <c:pt idx="543">
                  <c:v>0.54299999999999993</c:v>
                </c:pt>
                <c:pt idx="544">
                  <c:v>0.54400000000000004</c:v>
                </c:pt>
                <c:pt idx="545">
                  <c:v>0.54499999999999993</c:v>
                </c:pt>
                <c:pt idx="546">
                  <c:v>0.54600000000000004</c:v>
                </c:pt>
                <c:pt idx="547">
                  <c:v>0.54699999999999993</c:v>
                </c:pt>
                <c:pt idx="548">
                  <c:v>0.54800000000000004</c:v>
                </c:pt>
                <c:pt idx="549">
                  <c:v>0.54899999999999993</c:v>
                </c:pt>
                <c:pt idx="550">
                  <c:v>0.55000000000000004</c:v>
                </c:pt>
                <c:pt idx="551">
                  <c:v>0.55099999999999993</c:v>
                </c:pt>
                <c:pt idx="552">
                  <c:v>0.55200000000000005</c:v>
                </c:pt>
                <c:pt idx="553">
                  <c:v>0.55299999999999994</c:v>
                </c:pt>
                <c:pt idx="554">
                  <c:v>0.55400000000000005</c:v>
                </c:pt>
                <c:pt idx="555">
                  <c:v>0.55499999999999994</c:v>
                </c:pt>
                <c:pt idx="556">
                  <c:v>0.55600000000000005</c:v>
                </c:pt>
                <c:pt idx="557">
                  <c:v>0.55699999999999994</c:v>
                </c:pt>
                <c:pt idx="558">
                  <c:v>0.55800000000000005</c:v>
                </c:pt>
                <c:pt idx="559">
                  <c:v>0.55899999999999994</c:v>
                </c:pt>
                <c:pt idx="560">
                  <c:v>0.56000000000000005</c:v>
                </c:pt>
                <c:pt idx="561">
                  <c:v>0.56099999999999994</c:v>
                </c:pt>
                <c:pt idx="562">
                  <c:v>0.56200000000000006</c:v>
                </c:pt>
                <c:pt idx="563">
                  <c:v>0.56299999999999994</c:v>
                </c:pt>
                <c:pt idx="564">
                  <c:v>0.56400000000000095</c:v>
                </c:pt>
                <c:pt idx="565">
                  <c:v>0.56500000000000106</c:v>
                </c:pt>
                <c:pt idx="566">
                  <c:v>0.56600000000000095</c:v>
                </c:pt>
                <c:pt idx="567">
                  <c:v>0.56700000000000106</c:v>
                </c:pt>
                <c:pt idx="568">
                  <c:v>0.56800000000000095</c:v>
                </c:pt>
                <c:pt idx="569">
                  <c:v>0.56900000000000106</c:v>
                </c:pt>
                <c:pt idx="570">
                  <c:v>0.57000000000000095</c:v>
                </c:pt>
                <c:pt idx="571">
                  <c:v>0.57100000000000106</c:v>
                </c:pt>
                <c:pt idx="572">
                  <c:v>0.57200000000000095</c:v>
                </c:pt>
                <c:pt idx="573">
                  <c:v>0.57300000000000106</c:v>
                </c:pt>
                <c:pt idx="574">
                  <c:v>0.57400000000000095</c:v>
                </c:pt>
                <c:pt idx="575">
                  <c:v>0.57500000000000107</c:v>
                </c:pt>
                <c:pt idx="576">
                  <c:v>0.57600000000000096</c:v>
                </c:pt>
                <c:pt idx="577">
                  <c:v>0.57700000000000107</c:v>
                </c:pt>
                <c:pt idx="578">
                  <c:v>0.57800000000000096</c:v>
                </c:pt>
                <c:pt idx="579">
                  <c:v>0.57900000000000107</c:v>
                </c:pt>
                <c:pt idx="580">
                  <c:v>0.58000000000000096</c:v>
                </c:pt>
                <c:pt idx="581">
                  <c:v>0.58100000000000107</c:v>
                </c:pt>
                <c:pt idx="582">
                  <c:v>0.58200000000000096</c:v>
                </c:pt>
                <c:pt idx="583">
                  <c:v>0.58300000000000107</c:v>
                </c:pt>
                <c:pt idx="584">
                  <c:v>0.58400000000000096</c:v>
                </c:pt>
                <c:pt idx="585">
                  <c:v>0.58500000000000107</c:v>
                </c:pt>
                <c:pt idx="586">
                  <c:v>0.58600000000000096</c:v>
                </c:pt>
                <c:pt idx="587">
                  <c:v>0.58700000000000108</c:v>
                </c:pt>
                <c:pt idx="588">
                  <c:v>0.58800000000000097</c:v>
                </c:pt>
                <c:pt idx="589">
                  <c:v>0.58900000000000108</c:v>
                </c:pt>
                <c:pt idx="590">
                  <c:v>0.59000000000000097</c:v>
                </c:pt>
                <c:pt idx="591">
                  <c:v>0.59100000000000108</c:v>
                </c:pt>
                <c:pt idx="592">
                  <c:v>0.59200000000000097</c:v>
                </c:pt>
                <c:pt idx="593">
                  <c:v>0.59300000000000108</c:v>
                </c:pt>
                <c:pt idx="594">
                  <c:v>0.59400000000000097</c:v>
                </c:pt>
                <c:pt idx="595">
                  <c:v>0.59500000000000097</c:v>
                </c:pt>
                <c:pt idx="596">
                  <c:v>0.59600000000000097</c:v>
                </c:pt>
                <c:pt idx="597">
                  <c:v>0.59700000000000097</c:v>
                </c:pt>
                <c:pt idx="598">
                  <c:v>0.59800000000000098</c:v>
                </c:pt>
                <c:pt idx="599">
                  <c:v>0.59900000000000098</c:v>
                </c:pt>
                <c:pt idx="600">
                  <c:v>0.60000000000000098</c:v>
                </c:pt>
                <c:pt idx="601">
                  <c:v>0.60100000000000098</c:v>
                </c:pt>
                <c:pt idx="602">
                  <c:v>0.60200000000000098</c:v>
                </c:pt>
                <c:pt idx="603">
                  <c:v>0.60300000000000098</c:v>
                </c:pt>
                <c:pt idx="604">
                  <c:v>0.60400000000000098</c:v>
                </c:pt>
                <c:pt idx="605">
                  <c:v>0.60500000000000098</c:v>
                </c:pt>
                <c:pt idx="606">
                  <c:v>0.60600000000000098</c:v>
                </c:pt>
                <c:pt idx="607">
                  <c:v>0.60700000000000098</c:v>
                </c:pt>
                <c:pt idx="608">
                  <c:v>0.60800000000000098</c:v>
                </c:pt>
                <c:pt idx="609">
                  <c:v>0.60900000000000098</c:v>
                </c:pt>
                <c:pt idx="610">
                  <c:v>0.61000000000000099</c:v>
                </c:pt>
                <c:pt idx="611">
                  <c:v>0.61100000000000099</c:v>
                </c:pt>
                <c:pt idx="612">
                  <c:v>0.61200000000000099</c:v>
                </c:pt>
                <c:pt idx="613">
                  <c:v>0.61300000000000099</c:v>
                </c:pt>
                <c:pt idx="614">
                  <c:v>0.61400000000000099</c:v>
                </c:pt>
                <c:pt idx="615">
                  <c:v>0.61500000000000099</c:v>
                </c:pt>
                <c:pt idx="616">
                  <c:v>0.61600000000000099</c:v>
                </c:pt>
                <c:pt idx="617">
                  <c:v>0.61700000000000099</c:v>
                </c:pt>
                <c:pt idx="618">
                  <c:v>0.61800000000000099</c:v>
                </c:pt>
                <c:pt idx="619">
                  <c:v>0.61900000000000099</c:v>
                </c:pt>
                <c:pt idx="620">
                  <c:v>0.62000000000000099</c:v>
                </c:pt>
                <c:pt idx="621">
                  <c:v>0.621000000000001</c:v>
                </c:pt>
                <c:pt idx="622">
                  <c:v>0.622000000000001</c:v>
                </c:pt>
                <c:pt idx="623">
                  <c:v>0.623000000000001</c:v>
                </c:pt>
                <c:pt idx="624">
                  <c:v>0.624000000000001</c:v>
                </c:pt>
                <c:pt idx="625">
                  <c:v>0.625000000000001</c:v>
                </c:pt>
                <c:pt idx="626">
                  <c:v>0.626000000000001</c:v>
                </c:pt>
                <c:pt idx="627">
                  <c:v>0.627000000000001</c:v>
                </c:pt>
                <c:pt idx="628">
                  <c:v>0.628000000000001</c:v>
                </c:pt>
                <c:pt idx="629">
                  <c:v>0.629000000000001</c:v>
                </c:pt>
                <c:pt idx="630">
                  <c:v>0.630000000000001</c:v>
                </c:pt>
                <c:pt idx="631">
                  <c:v>0.631000000000001</c:v>
                </c:pt>
                <c:pt idx="632">
                  <c:v>0.63200000000000101</c:v>
                </c:pt>
                <c:pt idx="633">
                  <c:v>0.63300000000000101</c:v>
                </c:pt>
                <c:pt idx="634">
                  <c:v>0.63400000000000101</c:v>
                </c:pt>
                <c:pt idx="635">
                  <c:v>0.63500000000000101</c:v>
                </c:pt>
                <c:pt idx="636">
                  <c:v>0.63600000000000101</c:v>
                </c:pt>
                <c:pt idx="637">
                  <c:v>0.63700000000000101</c:v>
                </c:pt>
                <c:pt idx="638">
                  <c:v>0.63800000000000101</c:v>
                </c:pt>
                <c:pt idx="639">
                  <c:v>0.63900000000000101</c:v>
                </c:pt>
                <c:pt idx="640">
                  <c:v>0.64000000000000101</c:v>
                </c:pt>
                <c:pt idx="641">
                  <c:v>0.64100000000000101</c:v>
                </c:pt>
                <c:pt idx="642">
                  <c:v>0.64200000000000101</c:v>
                </c:pt>
                <c:pt idx="643">
                  <c:v>0.64300000000000102</c:v>
                </c:pt>
                <c:pt idx="644">
                  <c:v>0.64400000000000102</c:v>
                </c:pt>
                <c:pt idx="645">
                  <c:v>0.64500000000000102</c:v>
                </c:pt>
                <c:pt idx="646">
                  <c:v>0.64600000000000102</c:v>
                </c:pt>
                <c:pt idx="647">
                  <c:v>0.64700000000000102</c:v>
                </c:pt>
                <c:pt idx="648">
                  <c:v>0.64800000000000102</c:v>
                </c:pt>
                <c:pt idx="649">
                  <c:v>0.64900000000000102</c:v>
                </c:pt>
                <c:pt idx="650">
                  <c:v>0.65000000000000102</c:v>
                </c:pt>
                <c:pt idx="651">
                  <c:v>0.65100000000000102</c:v>
                </c:pt>
                <c:pt idx="652">
                  <c:v>0.65200000000000102</c:v>
                </c:pt>
                <c:pt idx="653">
                  <c:v>0.65300000000000102</c:v>
                </c:pt>
                <c:pt idx="654">
                  <c:v>0.65400000000000102</c:v>
                </c:pt>
                <c:pt idx="655">
                  <c:v>0.65500000000000103</c:v>
                </c:pt>
                <c:pt idx="656">
                  <c:v>0.65600000000000103</c:v>
                </c:pt>
                <c:pt idx="657">
                  <c:v>0.65700000000000103</c:v>
                </c:pt>
                <c:pt idx="658">
                  <c:v>0.65800000000000103</c:v>
                </c:pt>
                <c:pt idx="659">
                  <c:v>0.65900000000000092</c:v>
                </c:pt>
                <c:pt idx="660">
                  <c:v>0.66000000000000103</c:v>
                </c:pt>
                <c:pt idx="661">
                  <c:v>0.66100000000000092</c:v>
                </c:pt>
                <c:pt idx="662">
                  <c:v>0.66200000000000103</c:v>
                </c:pt>
                <c:pt idx="663">
                  <c:v>0.66300000000000092</c:v>
                </c:pt>
                <c:pt idx="664">
                  <c:v>0.66400000000000103</c:v>
                </c:pt>
                <c:pt idx="665">
                  <c:v>0.66500000000000092</c:v>
                </c:pt>
                <c:pt idx="666">
                  <c:v>0.66600000000000104</c:v>
                </c:pt>
                <c:pt idx="667">
                  <c:v>0.66700000000000093</c:v>
                </c:pt>
                <c:pt idx="668">
                  <c:v>0.66800000000000104</c:v>
                </c:pt>
                <c:pt idx="669">
                  <c:v>0.66900000000000093</c:v>
                </c:pt>
                <c:pt idx="670">
                  <c:v>0.67000000000000104</c:v>
                </c:pt>
                <c:pt idx="671">
                  <c:v>0.67100000000000093</c:v>
                </c:pt>
                <c:pt idx="672">
                  <c:v>0.67200000000000104</c:v>
                </c:pt>
                <c:pt idx="673">
                  <c:v>0.67300000000000093</c:v>
                </c:pt>
                <c:pt idx="674">
                  <c:v>0.67400000000000104</c:v>
                </c:pt>
                <c:pt idx="675">
                  <c:v>0.67500000000000093</c:v>
                </c:pt>
                <c:pt idx="676">
                  <c:v>0.67600000000000104</c:v>
                </c:pt>
                <c:pt idx="677">
                  <c:v>0.67700000000000093</c:v>
                </c:pt>
                <c:pt idx="678">
                  <c:v>0.67800000000000105</c:v>
                </c:pt>
                <c:pt idx="679">
                  <c:v>0.67900000000000094</c:v>
                </c:pt>
                <c:pt idx="680">
                  <c:v>0.68000000000000105</c:v>
                </c:pt>
                <c:pt idx="681">
                  <c:v>0.68100000000000094</c:v>
                </c:pt>
                <c:pt idx="682">
                  <c:v>0.68200000000000105</c:v>
                </c:pt>
                <c:pt idx="683">
                  <c:v>0.68300000000000094</c:v>
                </c:pt>
                <c:pt idx="684">
                  <c:v>0.68400000000000105</c:v>
                </c:pt>
                <c:pt idx="685">
                  <c:v>0.68500000000000094</c:v>
                </c:pt>
                <c:pt idx="686">
                  <c:v>0.68600000000000105</c:v>
                </c:pt>
                <c:pt idx="687">
                  <c:v>0.68700000000000094</c:v>
                </c:pt>
                <c:pt idx="688">
                  <c:v>0.68800000000000106</c:v>
                </c:pt>
                <c:pt idx="689">
                  <c:v>0.68900000000000095</c:v>
                </c:pt>
                <c:pt idx="690">
                  <c:v>0.69000000000000106</c:v>
                </c:pt>
                <c:pt idx="691">
                  <c:v>0.69100000000000095</c:v>
                </c:pt>
                <c:pt idx="692">
                  <c:v>0.69200000000000106</c:v>
                </c:pt>
                <c:pt idx="693">
                  <c:v>0.69300000000000095</c:v>
                </c:pt>
                <c:pt idx="694">
                  <c:v>0.69400000000000106</c:v>
                </c:pt>
                <c:pt idx="695">
                  <c:v>0.69500000000000095</c:v>
                </c:pt>
                <c:pt idx="696">
                  <c:v>0.69600000000000106</c:v>
                </c:pt>
                <c:pt idx="697">
                  <c:v>0.69700000000000095</c:v>
                </c:pt>
                <c:pt idx="698">
                  <c:v>0.69800000000000106</c:v>
                </c:pt>
                <c:pt idx="699">
                  <c:v>0.69900000000000095</c:v>
                </c:pt>
                <c:pt idx="700">
                  <c:v>0.70000000000000107</c:v>
                </c:pt>
                <c:pt idx="701">
                  <c:v>0.70100000000000096</c:v>
                </c:pt>
                <c:pt idx="702">
                  <c:v>0.70200000000000107</c:v>
                </c:pt>
                <c:pt idx="703">
                  <c:v>0.70300000000000096</c:v>
                </c:pt>
                <c:pt idx="704">
                  <c:v>0.70400000000000107</c:v>
                </c:pt>
                <c:pt idx="705">
                  <c:v>0.70500000000000096</c:v>
                </c:pt>
                <c:pt idx="706">
                  <c:v>0.70600000000000107</c:v>
                </c:pt>
                <c:pt idx="707">
                  <c:v>0.70700000000000096</c:v>
                </c:pt>
                <c:pt idx="708">
                  <c:v>0.70800000000000107</c:v>
                </c:pt>
                <c:pt idx="709">
                  <c:v>0.70900000000000096</c:v>
                </c:pt>
                <c:pt idx="710">
                  <c:v>0.71000000000000107</c:v>
                </c:pt>
                <c:pt idx="711">
                  <c:v>0.71100000000000096</c:v>
                </c:pt>
                <c:pt idx="712">
                  <c:v>0.71200000000000108</c:v>
                </c:pt>
                <c:pt idx="713">
                  <c:v>0.71300000000000097</c:v>
                </c:pt>
                <c:pt idx="714">
                  <c:v>0.71400000000000108</c:v>
                </c:pt>
                <c:pt idx="715">
                  <c:v>0.71500000000000097</c:v>
                </c:pt>
                <c:pt idx="716">
                  <c:v>0.71600000000000108</c:v>
                </c:pt>
                <c:pt idx="717">
                  <c:v>0.71700000000000097</c:v>
                </c:pt>
                <c:pt idx="718">
                  <c:v>0.71800000000000108</c:v>
                </c:pt>
                <c:pt idx="719">
                  <c:v>0.71900000000000097</c:v>
                </c:pt>
                <c:pt idx="720">
                  <c:v>0.72000000000000097</c:v>
                </c:pt>
                <c:pt idx="721">
                  <c:v>0.72100000000000097</c:v>
                </c:pt>
                <c:pt idx="722">
                  <c:v>0.72200000000000097</c:v>
                </c:pt>
                <c:pt idx="723">
                  <c:v>0.72300000000000098</c:v>
                </c:pt>
                <c:pt idx="724">
                  <c:v>0.72400000000000098</c:v>
                </c:pt>
                <c:pt idx="725">
                  <c:v>0.72500000000000098</c:v>
                </c:pt>
                <c:pt idx="726">
                  <c:v>0.72600000000000098</c:v>
                </c:pt>
                <c:pt idx="727">
                  <c:v>0.72700000000000098</c:v>
                </c:pt>
                <c:pt idx="728">
                  <c:v>0.72800000000000098</c:v>
                </c:pt>
                <c:pt idx="729">
                  <c:v>0.72900000000000098</c:v>
                </c:pt>
                <c:pt idx="730">
                  <c:v>0.73000000000000098</c:v>
                </c:pt>
                <c:pt idx="731">
                  <c:v>0.73100000000000098</c:v>
                </c:pt>
                <c:pt idx="732">
                  <c:v>0.73200000000000098</c:v>
                </c:pt>
                <c:pt idx="733">
                  <c:v>0.73300000000000098</c:v>
                </c:pt>
                <c:pt idx="734">
                  <c:v>0.73400000000000098</c:v>
                </c:pt>
                <c:pt idx="735">
                  <c:v>0.73500000000000099</c:v>
                </c:pt>
                <c:pt idx="736">
                  <c:v>0.73600000000000099</c:v>
                </c:pt>
                <c:pt idx="737">
                  <c:v>0.73700000000000099</c:v>
                </c:pt>
                <c:pt idx="738">
                  <c:v>0.73800000000000099</c:v>
                </c:pt>
                <c:pt idx="739">
                  <c:v>0.73900000000000099</c:v>
                </c:pt>
                <c:pt idx="740">
                  <c:v>0.74000000000000099</c:v>
                </c:pt>
                <c:pt idx="741">
                  <c:v>0.74100000000000099</c:v>
                </c:pt>
                <c:pt idx="742">
                  <c:v>0.74200000000000099</c:v>
                </c:pt>
                <c:pt idx="743">
                  <c:v>0.74300000000000099</c:v>
                </c:pt>
                <c:pt idx="744">
                  <c:v>0.74400000000000099</c:v>
                </c:pt>
                <c:pt idx="745">
                  <c:v>0.74500000000000099</c:v>
                </c:pt>
                <c:pt idx="746">
                  <c:v>0.746000000000001</c:v>
                </c:pt>
                <c:pt idx="747">
                  <c:v>0.747000000000001</c:v>
                </c:pt>
                <c:pt idx="748">
                  <c:v>0.748000000000001</c:v>
                </c:pt>
                <c:pt idx="749">
                  <c:v>0.749000000000001</c:v>
                </c:pt>
                <c:pt idx="750">
                  <c:v>0.750000000000001</c:v>
                </c:pt>
                <c:pt idx="751">
                  <c:v>0.751000000000001</c:v>
                </c:pt>
                <c:pt idx="752">
                  <c:v>0.752000000000001</c:v>
                </c:pt>
                <c:pt idx="753">
                  <c:v>0.753000000000001</c:v>
                </c:pt>
                <c:pt idx="754">
                  <c:v>0.754000000000001</c:v>
                </c:pt>
                <c:pt idx="755">
                  <c:v>0.755000000000001</c:v>
                </c:pt>
                <c:pt idx="756">
                  <c:v>0.756000000000001</c:v>
                </c:pt>
                <c:pt idx="757">
                  <c:v>0.75700000000000101</c:v>
                </c:pt>
                <c:pt idx="758">
                  <c:v>0.75800000000000101</c:v>
                </c:pt>
                <c:pt idx="759">
                  <c:v>0.75900000000000101</c:v>
                </c:pt>
                <c:pt idx="760">
                  <c:v>0.76000000000000101</c:v>
                </c:pt>
                <c:pt idx="761">
                  <c:v>0.76100000000000101</c:v>
                </c:pt>
                <c:pt idx="762">
                  <c:v>0.76200000000000101</c:v>
                </c:pt>
                <c:pt idx="763">
                  <c:v>0.76300000000000101</c:v>
                </c:pt>
                <c:pt idx="764">
                  <c:v>0.76400000000000101</c:v>
                </c:pt>
                <c:pt idx="765">
                  <c:v>0.76500000000000101</c:v>
                </c:pt>
                <c:pt idx="766">
                  <c:v>0.76600000000000101</c:v>
                </c:pt>
                <c:pt idx="767">
                  <c:v>0.76700000000000101</c:v>
                </c:pt>
                <c:pt idx="768">
                  <c:v>0.76800000000000102</c:v>
                </c:pt>
                <c:pt idx="769">
                  <c:v>0.76900000000000102</c:v>
                </c:pt>
                <c:pt idx="770">
                  <c:v>0.77000000000000102</c:v>
                </c:pt>
                <c:pt idx="771">
                  <c:v>0.77100000000000102</c:v>
                </c:pt>
                <c:pt idx="772">
                  <c:v>0.77200000000000102</c:v>
                </c:pt>
                <c:pt idx="773">
                  <c:v>0.77300000000000102</c:v>
                </c:pt>
                <c:pt idx="774">
                  <c:v>0.77400000000000102</c:v>
                </c:pt>
                <c:pt idx="775">
                  <c:v>0.77500000000000102</c:v>
                </c:pt>
                <c:pt idx="776">
                  <c:v>0.77600000000000102</c:v>
                </c:pt>
                <c:pt idx="777">
                  <c:v>0.77700000000000102</c:v>
                </c:pt>
                <c:pt idx="778">
                  <c:v>0.77800000000000102</c:v>
                </c:pt>
                <c:pt idx="779">
                  <c:v>0.77900000000000102</c:v>
                </c:pt>
                <c:pt idx="780">
                  <c:v>0.78000000000000103</c:v>
                </c:pt>
                <c:pt idx="781">
                  <c:v>0.78100000000000103</c:v>
                </c:pt>
                <c:pt idx="782">
                  <c:v>0.78200000000000103</c:v>
                </c:pt>
                <c:pt idx="783">
                  <c:v>0.78300000000000103</c:v>
                </c:pt>
                <c:pt idx="784">
                  <c:v>0.78400000000000103</c:v>
                </c:pt>
                <c:pt idx="785">
                  <c:v>0.78500000000000103</c:v>
                </c:pt>
                <c:pt idx="786">
                  <c:v>0.78600000000000103</c:v>
                </c:pt>
                <c:pt idx="787">
                  <c:v>0.78700000000000103</c:v>
                </c:pt>
                <c:pt idx="788">
                  <c:v>0.78800000000000103</c:v>
                </c:pt>
                <c:pt idx="789">
                  <c:v>0.78900000000000103</c:v>
                </c:pt>
                <c:pt idx="790">
                  <c:v>0.79000000000000103</c:v>
                </c:pt>
                <c:pt idx="791">
                  <c:v>0.79100000000000104</c:v>
                </c:pt>
                <c:pt idx="792">
                  <c:v>0.79200000000000104</c:v>
                </c:pt>
                <c:pt idx="793">
                  <c:v>0.79300000000000104</c:v>
                </c:pt>
                <c:pt idx="794">
                  <c:v>0.79400000000000104</c:v>
                </c:pt>
                <c:pt idx="795">
                  <c:v>0.79500000000000104</c:v>
                </c:pt>
                <c:pt idx="796">
                  <c:v>0.79600000000000104</c:v>
                </c:pt>
                <c:pt idx="797">
                  <c:v>0.79700000000000104</c:v>
                </c:pt>
                <c:pt idx="798">
                  <c:v>0.79800000000000093</c:v>
                </c:pt>
                <c:pt idx="799">
                  <c:v>0.79900000000000104</c:v>
                </c:pt>
                <c:pt idx="800">
                  <c:v>0.80000000000000093</c:v>
                </c:pt>
                <c:pt idx="801">
                  <c:v>0.80100000000000104</c:v>
                </c:pt>
                <c:pt idx="802">
                  <c:v>0.80200000000000093</c:v>
                </c:pt>
                <c:pt idx="803">
                  <c:v>0.80300000000000105</c:v>
                </c:pt>
                <c:pt idx="804">
                  <c:v>0.80400000000000094</c:v>
                </c:pt>
                <c:pt idx="805">
                  <c:v>0.80500000000000105</c:v>
                </c:pt>
                <c:pt idx="806">
                  <c:v>0.80600000000000094</c:v>
                </c:pt>
                <c:pt idx="807">
                  <c:v>0.80700000000000105</c:v>
                </c:pt>
                <c:pt idx="808">
                  <c:v>0.80800000000000094</c:v>
                </c:pt>
                <c:pt idx="809">
                  <c:v>0.80900000000000105</c:v>
                </c:pt>
                <c:pt idx="810">
                  <c:v>0.81000000000000094</c:v>
                </c:pt>
                <c:pt idx="811">
                  <c:v>0.81100000000000105</c:v>
                </c:pt>
                <c:pt idx="812">
                  <c:v>0.81200000000000094</c:v>
                </c:pt>
                <c:pt idx="813">
                  <c:v>0.81300000000000106</c:v>
                </c:pt>
                <c:pt idx="814">
                  <c:v>0.81400000000000095</c:v>
                </c:pt>
                <c:pt idx="815">
                  <c:v>0.81500000000000106</c:v>
                </c:pt>
                <c:pt idx="816">
                  <c:v>0.81600000000000095</c:v>
                </c:pt>
                <c:pt idx="817">
                  <c:v>0.81700000000000106</c:v>
                </c:pt>
                <c:pt idx="818">
                  <c:v>0.81800000000000095</c:v>
                </c:pt>
                <c:pt idx="819">
                  <c:v>0.81900000000000106</c:v>
                </c:pt>
                <c:pt idx="820">
                  <c:v>0.82000000000000095</c:v>
                </c:pt>
                <c:pt idx="821">
                  <c:v>0.82100000000000106</c:v>
                </c:pt>
                <c:pt idx="822">
                  <c:v>0.82200000000000095</c:v>
                </c:pt>
                <c:pt idx="823">
                  <c:v>0.82300000000000106</c:v>
                </c:pt>
                <c:pt idx="824">
                  <c:v>0.82400000000000095</c:v>
                </c:pt>
                <c:pt idx="825">
                  <c:v>0.82500000000000107</c:v>
                </c:pt>
                <c:pt idx="826">
                  <c:v>0.82600000000000096</c:v>
                </c:pt>
                <c:pt idx="827">
                  <c:v>0.82700000000000107</c:v>
                </c:pt>
                <c:pt idx="828">
                  <c:v>0.82800000000000096</c:v>
                </c:pt>
                <c:pt idx="829">
                  <c:v>0.82900000000000107</c:v>
                </c:pt>
                <c:pt idx="830">
                  <c:v>0.83000000000000096</c:v>
                </c:pt>
                <c:pt idx="831">
                  <c:v>0.83100000000000096</c:v>
                </c:pt>
                <c:pt idx="832">
                  <c:v>0.83200000000000096</c:v>
                </c:pt>
                <c:pt idx="833">
                  <c:v>0.83300000000000096</c:v>
                </c:pt>
                <c:pt idx="834">
                  <c:v>0.83400000000000096</c:v>
                </c:pt>
                <c:pt idx="835">
                  <c:v>0.83500000000000096</c:v>
                </c:pt>
                <c:pt idx="836">
                  <c:v>0.83600000000000096</c:v>
                </c:pt>
                <c:pt idx="837">
                  <c:v>0.83700000000000097</c:v>
                </c:pt>
                <c:pt idx="838">
                  <c:v>0.83800000000000097</c:v>
                </c:pt>
                <c:pt idx="839">
                  <c:v>0.83900000000000097</c:v>
                </c:pt>
                <c:pt idx="840">
                  <c:v>0.84000000000000097</c:v>
                </c:pt>
                <c:pt idx="841">
                  <c:v>0.84100000000000097</c:v>
                </c:pt>
                <c:pt idx="842">
                  <c:v>0.84200000000000097</c:v>
                </c:pt>
                <c:pt idx="843">
                  <c:v>0.84300000000000097</c:v>
                </c:pt>
                <c:pt idx="844">
                  <c:v>0.84400000000000097</c:v>
                </c:pt>
                <c:pt idx="845">
                  <c:v>0.84500000000000097</c:v>
                </c:pt>
                <c:pt idx="846">
                  <c:v>0.84600000000000097</c:v>
                </c:pt>
                <c:pt idx="847">
                  <c:v>0.84700000000000097</c:v>
                </c:pt>
                <c:pt idx="848">
                  <c:v>0.84800000000000098</c:v>
                </c:pt>
                <c:pt idx="849">
                  <c:v>0.84900000000000098</c:v>
                </c:pt>
                <c:pt idx="850">
                  <c:v>0.85000000000000098</c:v>
                </c:pt>
                <c:pt idx="851">
                  <c:v>0.85100000000000098</c:v>
                </c:pt>
                <c:pt idx="852">
                  <c:v>0.85200000000000098</c:v>
                </c:pt>
                <c:pt idx="853">
                  <c:v>0.85300000000000098</c:v>
                </c:pt>
                <c:pt idx="854">
                  <c:v>0.85400000000000098</c:v>
                </c:pt>
                <c:pt idx="855">
                  <c:v>0.85500000000000098</c:v>
                </c:pt>
                <c:pt idx="856">
                  <c:v>0.85600000000000098</c:v>
                </c:pt>
                <c:pt idx="857">
                  <c:v>0.85700000000000098</c:v>
                </c:pt>
                <c:pt idx="858">
                  <c:v>0.85800000000000098</c:v>
                </c:pt>
                <c:pt idx="859">
                  <c:v>0.85900000000000098</c:v>
                </c:pt>
                <c:pt idx="860">
                  <c:v>0.86000000000000099</c:v>
                </c:pt>
                <c:pt idx="861">
                  <c:v>0.86100000000000099</c:v>
                </c:pt>
                <c:pt idx="862">
                  <c:v>0.86200000000000099</c:v>
                </c:pt>
                <c:pt idx="863">
                  <c:v>0.86300000000000099</c:v>
                </c:pt>
                <c:pt idx="864">
                  <c:v>0.86400000000000099</c:v>
                </c:pt>
                <c:pt idx="865">
                  <c:v>0.86500000000000099</c:v>
                </c:pt>
                <c:pt idx="866">
                  <c:v>0.86600000000000099</c:v>
                </c:pt>
                <c:pt idx="867">
                  <c:v>0.86700000000000099</c:v>
                </c:pt>
                <c:pt idx="868">
                  <c:v>0.86800000000000099</c:v>
                </c:pt>
                <c:pt idx="869">
                  <c:v>0.86900000000000099</c:v>
                </c:pt>
                <c:pt idx="870">
                  <c:v>0.87000000000000099</c:v>
                </c:pt>
                <c:pt idx="871">
                  <c:v>0.871000000000001</c:v>
                </c:pt>
                <c:pt idx="872">
                  <c:v>0.872000000000001</c:v>
                </c:pt>
                <c:pt idx="873">
                  <c:v>0.873000000000001</c:v>
                </c:pt>
                <c:pt idx="874">
                  <c:v>0.874000000000001</c:v>
                </c:pt>
                <c:pt idx="875">
                  <c:v>0.875000000000001</c:v>
                </c:pt>
                <c:pt idx="876">
                  <c:v>0.876000000000001</c:v>
                </c:pt>
                <c:pt idx="877">
                  <c:v>0.877000000000001</c:v>
                </c:pt>
                <c:pt idx="878">
                  <c:v>0.878000000000001</c:v>
                </c:pt>
                <c:pt idx="879">
                  <c:v>0.879000000000001</c:v>
                </c:pt>
                <c:pt idx="880">
                  <c:v>0.880000000000001</c:v>
                </c:pt>
                <c:pt idx="881">
                  <c:v>0.881000000000001</c:v>
                </c:pt>
                <c:pt idx="882">
                  <c:v>0.88200000000000101</c:v>
                </c:pt>
                <c:pt idx="883">
                  <c:v>0.88300000000000101</c:v>
                </c:pt>
                <c:pt idx="884">
                  <c:v>0.88400000000000101</c:v>
                </c:pt>
                <c:pt idx="885">
                  <c:v>0.88500000000000101</c:v>
                </c:pt>
                <c:pt idx="886">
                  <c:v>0.88600000000000101</c:v>
                </c:pt>
                <c:pt idx="887">
                  <c:v>0.88700000000000101</c:v>
                </c:pt>
                <c:pt idx="888">
                  <c:v>0.88800000000000101</c:v>
                </c:pt>
                <c:pt idx="889">
                  <c:v>0.88900000000000101</c:v>
                </c:pt>
                <c:pt idx="890">
                  <c:v>0.89000000000000101</c:v>
                </c:pt>
                <c:pt idx="891">
                  <c:v>0.89100000000000101</c:v>
                </c:pt>
                <c:pt idx="892">
                  <c:v>0.89200000000000101</c:v>
                </c:pt>
                <c:pt idx="893">
                  <c:v>0.89300000000000102</c:v>
                </c:pt>
                <c:pt idx="894">
                  <c:v>0.89400000000000102</c:v>
                </c:pt>
                <c:pt idx="895">
                  <c:v>0.89500000000000102</c:v>
                </c:pt>
                <c:pt idx="896">
                  <c:v>0.89600000000000102</c:v>
                </c:pt>
                <c:pt idx="897">
                  <c:v>0.89700000000000102</c:v>
                </c:pt>
                <c:pt idx="898">
                  <c:v>0.89800000000000102</c:v>
                </c:pt>
                <c:pt idx="899">
                  <c:v>0.89900000000000102</c:v>
                </c:pt>
                <c:pt idx="900">
                  <c:v>0.90000000000000102</c:v>
                </c:pt>
                <c:pt idx="901">
                  <c:v>0.90100000000000102</c:v>
                </c:pt>
                <c:pt idx="902">
                  <c:v>0.90200000000000102</c:v>
                </c:pt>
                <c:pt idx="903">
                  <c:v>0.90300000000000102</c:v>
                </c:pt>
                <c:pt idx="904">
                  <c:v>0.90400000000000102</c:v>
                </c:pt>
                <c:pt idx="905">
                  <c:v>0.90500000000000103</c:v>
                </c:pt>
                <c:pt idx="906">
                  <c:v>0.90600000000000103</c:v>
                </c:pt>
                <c:pt idx="907">
                  <c:v>0.90700000000000103</c:v>
                </c:pt>
                <c:pt idx="908">
                  <c:v>0.90800000000000103</c:v>
                </c:pt>
                <c:pt idx="909">
                  <c:v>0.90900000000000103</c:v>
                </c:pt>
                <c:pt idx="910">
                  <c:v>0.91000000000000103</c:v>
                </c:pt>
                <c:pt idx="911">
                  <c:v>0.91100000000000103</c:v>
                </c:pt>
                <c:pt idx="912">
                  <c:v>0.91200000000000103</c:v>
                </c:pt>
                <c:pt idx="913">
                  <c:v>0.91300000000000103</c:v>
                </c:pt>
                <c:pt idx="914">
                  <c:v>0.91400000000000103</c:v>
                </c:pt>
                <c:pt idx="915">
                  <c:v>0.91500000000000103</c:v>
                </c:pt>
                <c:pt idx="916">
                  <c:v>0.91600000000000104</c:v>
                </c:pt>
                <c:pt idx="917">
                  <c:v>0.91700000000000104</c:v>
                </c:pt>
                <c:pt idx="918">
                  <c:v>0.91800000000000104</c:v>
                </c:pt>
                <c:pt idx="919">
                  <c:v>0.91900000000000104</c:v>
                </c:pt>
                <c:pt idx="920">
                  <c:v>0.92000000000000104</c:v>
                </c:pt>
                <c:pt idx="921">
                  <c:v>0.92100000000000104</c:v>
                </c:pt>
                <c:pt idx="922">
                  <c:v>0.92200000000000104</c:v>
                </c:pt>
                <c:pt idx="923">
                  <c:v>0.92300000000000104</c:v>
                </c:pt>
                <c:pt idx="924">
                  <c:v>0.92400000000000104</c:v>
                </c:pt>
                <c:pt idx="925">
                  <c:v>0.92500000000000104</c:v>
                </c:pt>
                <c:pt idx="926">
                  <c:v>0.92600000000000104</c:v>
                </c:pt>
                <c:pt idx="927">
                  <c:v>0.92700000000000105</c:v>
                </c:pt>
                <c:pt idx="928">
                  <c:v>0.92800000000000105</c:v>
                </c:pt>
                <c:pt idx="929">
                  <c:v>0.92900000000000105</c:v>
                </c:pt>
                <c:pt idx="930">
                  <c:v>0.93000000000000105</c:v>
                </c:pt>
                <c:pt idx="931">
                  <c:v>0.93100000000000094</c:v>
                </c:pt>
                <c:pt idx="932">
                  <c:v>0.93200000000000105</c:v>
                </c:pt>
                <c:pt idx="933">
                  <c:v>0.93300000000000116</c:v>
                </c:pt>
                <c:pt idx="934">
                  <c:v>0.93400000000000105</c:v>
                </c:pt>
                <c:pt idx="935">
                  <c:v>0.93500000000000105</c:v>
                </c:pt>
                <c:pt idx="936">
                  <c:v>0.93600000000000105</c:v>
                </c:pt>
                <c:pt idx="937">
                  <c:v>0.93700000000000105</c:v>
                </c:pt>
                <c:pt idx="938">
                  <c:v>0.93800000000000106</c:v>
                </c:pt>
                <c:pt idx="939">
                  <c:v>0.93900000000000106</c:v>
                </c:pt>
                <c:pt idx="940">
                  <c:v>0.94000000000000095</c:v>
                </c:pt>
                <c:pt idx="941">
                  <c:v>0.94100000000000095</c:v>
                </c:pt>
                <c:pt idx="942">
                  <c:v>0.94200000000000095</c:v>
                </c:pt>
                <c:pt idx="943">
                  <c:v>0.94300000000000095</c:v>
                </c:pt>
                <c:pt idx="944">
                  <c:v>0.94400000000000095</c:v>
                </c:pt>
                <c:pt idx="945">
                  <c:v>0.94500000000000095</c:v>
                </c:pt>
                <c:pt idx="946">
                  <c:v>0.94600000000000095</c:v>
                </c:pt>
                <c:pt idx="947">
                  <c:v>0.94700000000000095</c:v>
                </c:pt>
                <c:pt idx="948">
                  <c:v>0.94800000000000095</c:v>
                </c:pt>
                <c:pt idx="949">
                  <c:v>0.94900000000000095</c:v>
                </c:pt>
                <c:pt idx="950">
                  <c:v>0.95000000000000095</c:v>
                </c:pt>
                <c:pt idx="951">
                  <c:v>0.95100000000000096</c:v>
                </c:pt>
                <c:pt idx="952">
                  <c:v>0.95200000000000096</c:v>
                </c:pt>
                <c:pt idx="953">
                  <c:v>0.95300000000000096</c:v>
                </c:pt>
                <c:pt idx="954">
                  <c:v>0.95400000000000096</c:v>
                </c:pt>
                <c:pt idx="955">
                  <c:v>0.95500000000000096</c:v>
                </c:pt>
                <c:pt idx="956">
                  <c:v>0.95600000000000096</c:v>
                </c:pt>
                <c:pt idx="957">
                  <c:v>0.95700000000000096</c:v>
                </c:pt>
                <c:pt idx="958">
                  <c:v>0.95800000000000096</c:v>
                </c:pt>
                <c:pt idx="959">
                  <c:v>0.95900000000000096</c:v>
                </c:pt>
                <c:pt idx="960">
                  <c:v>0.96000000000000096</c:v>
                </c:pt>
                <c:pt idx="961">
                  <c:v>0.96100000000000096</c:v>
                </c:pt>
                <c:pt idx="962">
                  <c:v>0.96200000000000097</c:v>
                </c:pt>
                <c:pt idx="963">
                  <c:v>0.96300000000000097</c:v>
                </c:pt>
                <c:pt idx="964">
                  <c:v>0.96400000000000097</c:v>
                </c:pt>
                <c:pt idx="965">
                  <c:v>0.96500000000000097</c:v>
                </c:pt>
                <c:pt idx="966">
                  <c:v>0.96600000000000097</c:v>
                </c:pt>
                <c:pt idx="967">
                  <c:v>0.96700000000000097</c:v>
                </c:pt>
                <c:pt idx="968">
                  <c:v>0.96800000000000097</c:v>
                </c:pt>
                <c:pt idx="969">
                  <c:v>0.96900000000000097</c:v>
                </c:pt>
                <c:pt idx="970">
                  <c:v>0.97000000000000097</c:v>
                </c:pt>
                <c:pt idx="971">
                  <c:v>0.97100000000000097</c:v>
                </c:pt>
                <c:pt idx="972">
                  <c:v>0.97200000000000097</c:v>
                </c:pt>
                <c:pt idx="973">
                  <c:v>0.97300000000000098</c:v>
                </c:pt>
                <c:pt idx="974">
                  <c:v>0.97400000000000098</c:v>
                </c:pt>
                <c:pt idx="975">
                  <c:v>0.97500000000000098</c:v>
                </c:pt>
                <c:pt idx="976">
                  <c:v>0.97600000000000098</c:v>
                </c:pt>
                <c:pt idx="977">
                  <c:v>0.97700000000000098</c:v>
                </c:pt>
                <c:pt idx="978">
                  <c:v>0.97800000000000098</c:v>
                </c:pt>
                <c:pt idx="979">
                  <c:v>0.97900000000000098</c:v>
                </c:pt>
                <c:pt idx="980">
                  <c:v>0.98000000000000098</c:v>
                </c:pt>
                <c:pt idx="981">
                  <c:v>0.98100000000000098</c:v>
                </c:pt>
                <c:pt idx="982">
                  <c:v>0.98200000000000098</c:v>
                </c:pt>
                <c:pt idx="983">
                  <c:v>0.98300000000000098</c:v>
                </c:pt>
                <c:pt idx="984">
                  <c:v>0.98400000000000098</c:v>
                </c:pt>
                <c:pt idx="985">
                  <c:v>0.98500000000000099</c:v>
                </c:pt>
                <c:pt idx="986">
                  <c:v>0.98600000000000099</c:v>
                </c:pt>
                <c:pt idx="987">
                  <c:v>0.98700000000000099</c:v>
                </c:pt>
                <c:pt idx="988">
                  <c:v>0.98800000000000099</c:v>
                </c:pt>
                <c:pt idx="989">
                  <c:v>0.98900000000000099</c:v>
                </c:pt>
                <c:pt idx="990">
                  <c:v>0.99000000000000099</c:v>
                </c:pt>
                <c:pt idx="991">
                  <c:v>0.99100000000000099</c:v>
                </c:pt>
                <c:pt idx="992">
                  <c:v>0.99200000000000099</c:v>
                </c:pt>
                <c:pt idx="993">
                  <c:v>0.99300000000000099</c:v>
                </c:pt>
                <c:pt idx="994">
                  <c:v>0.99400000000000099</c:v>
                </c:pt>
                <c:pt idx="995">
                  <c:v>0.99500000000000099</c:v>
                </c:pt>
                <c:pt idx="996">
                  <c:v>0.996000000000001</c:v>
                </c:pt>
                <c:pt idx="997">
                  <c:v>0.997000000000001</c:v>
                </c:pt>
                <c:pt idx="998">
                  <c:v>0.998000000000001</c:v>
                </c:pt>
                <c:pt idx="999">
                  <c:v>0.999000000000001</c:v>
                </c:pt>
                <c:pt idx="1000">
                  <c:v>1.0000000000000009</c:v>
                </c:pt>
              </c:numCache>
            </c:numRef>
          </c:xVal>
          <c:yVal>
            <c:numRef>
              <c:f>'Zéquivalent PU'!$I$10:$I$1010</c:f>
              <c:numCache>
                <c:formatCode>General</c:formatCode>
                <c:ptCount val="1001"/>
                <c:pt idx="0">
                  <c:v>0.20289550673939313</c:v>
                </c:pt>
                <c:pt idx="1">
                  <c:v>0.20298973186454353</c:v>
                </c:pt>
                <c:pt idx="2">
                  <c:v>0.20308413963713626</c:v>
                </c:pt>
                <c:pt idx="3">
                  <c:v>0.20317873058566194</c:v>
                </c:pt>
                <c:pt idx="4">
                  <c:v>0.20327350524063661</c:v>
                </c:pt>
                <c:pt idx="5">
                  <c:v>0.20336846413461931</c:v>
                </c:pt>
                <c:pt idx="6">
                  <c:v>0.20346360780221456</c:v>
                </c:pt>
                <c:pt idx="7">
                  <c:v>0.20355893678008358</c:v>
                </c:pt>
                <c:pt idx="8">
                  <c:v>0.20365445160695594</c:v>
                </c:pt>
                <c:pt idx="9">
                  <c:v>0.20375015282364048</c:v>
                </c:pt>
                <c:pt idx="10">
                  <c:v>0.20384604097303011</c:v>
                </c:pt>
                <c:pt idx="11">
                  <c:v>0.20394211660011827</c:v>
                </c:pt>
                <c:pt idx="12">
                  <c:v>0.20403838025200746</c:v>
                </c:pt>
                <c:pt idx="13">
                  <c:v>0.20413483247791045</c:v>
                </c:pt>
                <c:pt idx="14">
                  <c:v>0.20423147382917581</c:v>
                </c:pt>
                <c:pt idx="15">
                  <c:v>0.20432830485928627</c:v>
                </c:pt>
                <c:pt idx="16">
                  <c:v>0.20442532612387365</c:v>
                </c:pt>
                <c:pt idx="17">
                  <c:v>0.20452253818072924</c:v>
                </c:pt>
                <c:pt idx="18">
                  <c:v>0.20461994158981331</c:v>
                </c:pt>
                <c:pt idx="19">
                  <c:v>0.20471753691326527</c:v>
                </c:pt>
                <c:pt idx="20">
                  <c:v>0.204815324715415</c:v>
                </c:pt>
                <c:pt idx="21">
                  <c:v>0.20491330556279311</c:v>
                </c:pt>
                <c:pt idx="22">
                  <c:v>0.20501148002414271</c:v>
                </c:pt>
                <c:pt idx="23">
                  <c:v>0.20510984867042828</c:v>
                </c:pt>
                <c:pt idx="24">
                  <c:v>0.20520841207484794</c:v>
                </c:pt>
                <c:pt idx="25">
                  <c:v>0.20530717081284233</c:v>
                </c:pt>
                <c:pt idx="26">
                  <c:v>0.20540612546210757</c:v>
                </c:pt>
                <c:pt idx="27">
                  <c:v>0.20550527660260859</c:v>
                </c:pt>
                <c:pt idx="28">
                  <c:v>0.20560462481658096</c:v>
                </c:pt>
                <c:pt idx="29">
                  <c:v>0.20570417068855384</c:v>
                </c:pt>
                <c:pt idx="30">
                  <c:v>0.20580391480535357</c:v>
                </c:pt>
                <c:pt idx="31">
                  <c:v>0.2059038577561175</c:v>
                </c:pt>
                <c:pt idx="32">
                  <c:v>0.20600400013230169</c:v>
                </c:pt>
                <c:pt idx="33">
                  <c:v>0.20610434252769871</c:v>
                </c:pt>
                <c:pt idx="34">
                  <c:v>0.20620488553844391</c:v>
                </c:pt>
                <c:pt idx="35">
                  <c:v>0.2063056297630308</c:v>
                </c:pt>
                <c:pt idx="36">
                  <c:v>0.20640657580231769</c:v>
                </c:pt>
                <c:pt idx="37">
                  <c:v>0.20650772425954259</c:v>
                </c:pt>
                <c:pt idx="38">
                  <c:v>0.20660907574033507</c:v>
                </c:pt>
                <c:pt idx="39">
                  <c:v>0.20671063085272942</c:v>
                </c:pt>
                <c:pt idx="40">
                  <c:v>0.20681239020716971</c:v>
                </c:pt>
                <c:pt idx="41">
                  <c:v>0.2069143544165308</c:v>
                </c:pt>
                <c:pt idx="42">
                  <c:v>0.20701652409612353</c:v>
                </c:pt>
                <c:pt idx="43">
                  <c:v>0.20711889986371168</c:v>
                </c:pt>
                <c:pt idx="44">
                  <c:v>0.20722148233951795</c:v>
                </c:pt>
                <c:pt idx="45">
                  <c:v>0.20732427214624422</c:v>
                </c:pt>
                <c:pt idx="46">
                  <c:v>0.20742726990907434</c:v>
                </c:pt>
                <c:pt idx="47">
                  <c:v>0.20753047625569579</c:v>
                </c:pt>
                <c:pt idx="48">
                  <c:v>0.20763389181630715</c:v>
                </c:pt>
                <c:pt idx="49">
                  <c:v>0.20773751722363015</c:v>
                </c:pt>
                <c:pt idx="50">
                  <c:v>0.20784135311292404</c:v>
                </c:pt>
                <c:pt idx="51">
                  <c:v>0.20794540012199644</c:v>
                </c:pt>
                <c:pt idx="52">
                  <c:v>0.20804965889122029</c:v>
                </c:pt>
                <c:pt idx="53">
                  <c:v>0.20815413006354128</c:v>
                </c:pt>
                <c:pt idx="54">
                  <c:v>0.20825881428449147</c:v>
                </c:pt>
                <c:pt idx="55">
                  <c:v>0.2083637122022084</c:v>
                </c:pt>
                <c:pt idx="56">
                  <c:v>0.20846882446743778</c:v>
                </c:pt>
                <c:pt idx="57">
                  <c:v>0.20857415173355776</c:v>
                </c:pt>
                <c:pt idx="58">
                  <c:v>0.20867969465658215</c:v>
                </c:pt>
                <c:pt idx="59">
                  <c:v>0.20878545389518102</c:v>
                </c:pt>
                <c:pt idx="60">
                  <c:v>0.20889143011068981</c:v>
                </c:pt>
                <c:pt idx="61">
                  <c:v>0.20899762396712429</c:v>
                </c:pt>
                <c:pt idx="62">
                  <c:v>0.20910403613119566</c:v>
                </c:pt>
                <c:pt idx="63">
                  <c:v>0.20921066727231827</c:v>
                </c:pt>
                <c:pt idx="64">
                  <c:v>0.20931751806263144</c:v>
                </c:pt>
                <c:pt idx="65">
                  <c:v>0.20942458917700632</c:v>
                </c:pt>
                <c:pt idx="66">
                  <c:v>0.20953188129306474</c:v>
                </c:pt>
                <c:pt idx="67">
                  <c:v>0.20963939509118762</c:v>
                </c:pt>
                <c:pt idx="68">
                  <c:v>0.20974713125453581</c:v>
                </c:pt>
                <c:pt idx="69">
                  <c:v>0.20985509046905992</c:v>
                </c:pt>
                <c:pt idx="70">
                  <c:v>0.2099632734235114</c:v>
                </c:pt>
                <c:pt idx="71">
                  <c:v>0.21007168080946512</c:v>
                </c:pt>
                <c:pt idx="72">
                  <c:v>0.21018031332132581</c:v>
                </c:pt>
                <c:pt idx="73">
                  <c:v>0.21028917165634836</c:v>
                </c:pt>
                <c:pt idx="74">
                  <c:v>0.21039825651464722</c:v>
                </c:pt>
                <c:pt idx="75">
                  <c:v>0.21050756859921446</c:v>
                </c:pt>
                <c:pt idx="76">
                  <c:v>0.21061710861593491</c:v>
                </c:pt>
                <c:pt idx="77">
                  <c:v>0.21072687727359593</c:v>
                </c:pt>
                <c:pt idx="78">
                  <c:v>0.21083687528390943</c:v>
                </c:pt>
                <c:pt idx="79">
                  <c:v>0.21094710336152159</c:v>
                </c:pt>
                <c:pt idx="80">
                  <c:v>0.21105756222402891</c:v>
                </c:pt>
                <c:pt idx="81">
                  <c:v>0.21116825259199376</c:v>
                </c:pt>
                <c:pt idx="82">
                  <c:v>0.21127917518896375</c:v>
                </c:pt>
                <c:pt idx="83">
                  <c:v>0.21139033074147603</c:v>
                </c:pt>
                <c:pt idx="84">
                  <c:v>0.21150171997908576</c:v>
                </c:pt>
                <c:pt idx="85">
                  <c:v>0.21161334363437331</c:v>
                </c:pt>
                <c:pt idx="86">
                  <c:v>0.21172520244296097</c:v>
                </c:pt>
                <c:pt idx="87">
                  <c:v>0.21183729714353253</c:v>
                </c:pt>
                <c:pt idx="88">
                  <c:v>0.21194962847784438</c:v>
                </c:pt>
                <c:pt idx="89">
                  <c:v>0.21206219719074396</c:v>
                </c:pt>
                <c:pt idx="90">
                  <c:v>0.21217500403018469</c:v>
                </c:pt>
                <c:pt idx="91">
                  <c:v>0.21228804974724388</c:v>
                </c:pt>
                <c:pt idx="92">
                  <c:v>0.21240133509613598</c:v>
                </c:pt>
                <c:pt idx="93">
                  <c:v>0.21251486083423052</c:v>
                </c:pt>
                <c:pt idx="94">
                  <c:v>0.21262862772207128</c:v>
                </c:pt>
                <c:pt idx="95">
                  <c:v>0.2127426365233859</c:v>
                </c:pt>
                <c:pt idx="96">
                  <c:v>0.21285688800510741</c:v>
                </c:pt>
                <c:pt idx="97">
                  <c:v>0.21297138293739251</c:v>
                </c:pt>
                <c:pt idx="98">
                  <c:v>0.21308612209363398</c:v>
                </c:pt>
                <c:pt idx="99">
                  <c:v>0.21320110625048</c:v>
                </c:pt>
                <c:pt idx="100">
                  <c:v>0.21331633618784923</c:v>
                </c:pt>
                <c:pt idx="101">
                  <c:v>0.21343181268895153</c:v>
                </c:pt>
                <c:pt idx="102">
                  <c:v>0.2135475365403019</c:v>
                </c:pt>
                <c:pt idx="103">
                  <c:v>0.21366350853173813</c:v>
                </c:pt>
                <c:pt idx="104">
                  <c:v>0.21377972945644019</c:v>
                </c:pt>
                <c:pt idx="105">
                  <c:v>0.21389620011094476</c:v>
                </c:pt>
                <c:pt idx="106">
                  <c:v>0.21401292129516747</c:v>
                </c:pt>
                <c:pt idx="107">
                  <c:v>0.21412989381241718</c:v>
                </c:pt>
                <c:pt idx="108">
                  <c:v>0.214247118469411</c:v>
                </c:pt>
                <c:pt idx="109">
                  <c:v>0.21436459607630076</c:v>
                </c:pt>
                <c:pt idx="110">
                  <c:v>0.21448232744668261</c:v>
                </c:pt>
                <c:pt idx="111">
                  <c:v>0.2146003133976214</c:v>
                </c:pt>
                <c:pt idx="112">
                  <c:v>0.21471855474966356</c:v>
                </c:pt>
                <c:pt idx="113">
                  <c:v>0.21483705232686048</c:v>
                </c:pt>
                <c:pt idx="114">
                  <c:v>0.21495580695678579</c:v>
                </c:pt>
                <c:pt idx="115">
                  <c:v>0.21507481947055096</c:v>
                </c:pt>
                <c:pt idx="116">
                  <c:v>0.21519409070282605</c:v>
                </c:pt>
                <c:pt idx="117">
                  <c:v>0.21531362149186115</c:v>
                </c:pt>
                <c:pt idx="118">
                  <c:v>0.21543341267950239</c:v>
                </c:pt>
                <c:pt idx="119">
                  <c:v>0.21555346511121123</c:v>
                </c:pt>
                <c:pt idx="120">
                  <c:v>0.2156737796360845</c:v>
                </c:pt>
                <c:pt idx="121">
                  <c:v>0.21579435710687411</c:v>
                </c:pt>
                <c:pt idx="122">
                  <c:v>0.21591519838000686</c:v>
                </c:pt>
                <c:pt idx="123">
                  <c:v>0.21603630431560211</c:v>
                </c:pt>
                <c:pt idx="124">
                  <c:v>0.21615767577749159</c:v>
                </c:pt>
                <c:pt idx="125">
                  <c:v>0.21627931363324479</c:v>
                </c:pt>
                <c:pt idx="126">
                  <c:v>0.21640121875417961</c:v>
                </c:pt>
                <c:pt idx="127">
                  <c:v>0.21652339201539092</c:v>
                </c:pt>
                <c:pt idx="128">
                  <c:v>0.21664583429576822</c:v>
                </c:pt>
                <c:pt idx="129">
                  <c:v>0.21676854647801183</c:v>
                </c:pt>
                <c:pt idx="130">
                  <c:v>0.21689152944865939</c:v>
                </c:pt>
                <c:pt idx="131">
                  <c:v>0.21701478409810365</c:v>
                </c:pt>
                <c:pt idx="132">
                  <c:v>0.21713831132061279</c:v>
                </c:pt>
                <c:pt idx="133">
                  <c:v>0.21726211201435397</c:v>
                </c:pt>
                <c:pt idx="134">
                  <c:v>0.21738618708141225</c:v>
                </c:pt>
                <c:pt idx="135">
                  <c:v>0.21751053742781129</c:v>
                </c:pt>
                <c:pt idx="136">
                  <c:v>0.2176351639635371</c:v>
                </c:pt>
                <c:pt idx="137">
                  <c:v>0.21776006760255509</c:v>
                </c:pt>
                <c:pt idx="138">
                  <c:v>0.21788524926283798</c:v>
                </c:pt>
                <c:pt idx="139">
                  <c:v>0.21801070986638468</c:v>
                </c:pt>
                <c:pt idx="140">
                  <c:v>0.21813645033923829</c:v>
                </c:pt>
                <c:pt idx="141">
                  <c:v>0.21826247161151394</c:v>
                </c:pt>
                <c:pt idx="142">
                  <c:v>0.21838877461741704</c:v>
                </c:pt>
                <c:pt idx="143">
                  <c:v>0.21851536029527058</c:v>
                </c:pt>
                <c:pt idx="144">
                  <c:v>0.21864222958753049</c:v>
                </c:pt>
                <c:pt idx="145">
                  <c:v>0.21876938344081415</c:v>
                </c:pt>
                <c:pt idx="146">
                  <c:v>0.21889682280592002</c:v>
                </c:pt>
                <c:pt idx="147">
                  <c:v>0.21902454863785312</c:v>
                </c:pt>
                <c:pt idx="148">
                  <c:v>0.21915256189584403</c:v>
                </c:pt>
                <c:pt idx="149">
                  <c:v>0.21928086354337673</c:v>
                </c:pt>
                <c:pt idx="150">
                  <c:v>0.2194094545482084</c:v>
                </c:pt>
                <c:pt idx="151">
                  <c:v>0.21953833588239619</c:v>
                </c:pt>
                <c:pt idx="152">
                  <c:v>0.21966750852231684</c:v>
                </c:pt>
                <c:pt idx="153">
                  <c:v>0.21979697344869495</c:v>
                </c:pt>
                <c:pt idx="154">
                  <c:v>0.21992673164662227</c:v>
                </c:pt>
                <c:pt idx="155">
                  <c:v>0.22005678410558518</c:v>
                </c:pt>
                <c:pt idx="156">
                  <c:v>0.22018713181949157</c:v>
                </c:pt>
                <c:pt idx="157">
                  <c:v>0.22031777578668718</c:v>
                </c:pt>
                <c:pt idx="158">
                  <c:v>0.22044871700998578</c:v>
                </c:pt>
                <c:pt idx="159">
                  <c:v>0.22057995649669629</c:v>
                </c:pt>
                <c:pt idx="160">
                  <c:v>0.22071149525864178</c:v>
                </c:pt>
                <c:pt idx="161">
                  <c:v>0.22084333431218564</c:v>
                </c:pt>
                <c:pt idx="162">
                  <c:v>0.22097547467826406</c:v>
                </c:pt>
                <c:pt idx="163">
                  <c:v>0.22110791738240079</c:v>
                </c:pt>
                <c:pt idx="164">
                  <c:v>0.22124066345473969</c:v>
                </c:pt>
                <c:pt idx="165">
                  <c:v>0.22137371393006838</c:v>
                </c:pt>
                <c:pt idx="166">
                  <c:v>0.22150706984784757</c:v>
                </c:pt>
                <c:pt idx="167">
                  <c:v>0.22164073225222874</c:v>
                </c:pt>
                <c:pt idx="168">
                  <c:v>0.22177470219209042</c:v>
                </c:pt>
                <c:pt idx="169">
                  <c:v>0.22190898072105886</c:v>
                </c:pt>
                <c:pt idx="170">
                  <c:v>0.2220435688975351</c:v>
                </c:pt>
                <c:pt idx="171">
                  <c:v>0.22217846778472289</c:v>
                </c:pt>
                <c:pt idx="172">
                  <c:v>0.22231367845065561</c:v>
                </c:pt>
                <c:pt idx="173">
                  <c:v>0.22244920196822437</c:v>
                </c:pt>
                <c:pt idx="174">
                  <c:v>0.22258503941520372</c:v>
                </c:pt>
                <c:pt idx="175">
                  <c:v>0.2227211918742778</c:v>
                </c:pt>
                <c:pt idx="176">
                  <c:v>0.22285766043307334</c:v>
                </c:pt>
                <c:pt idx="177">
                  <c:v>0.22299444618418315</c:v>
                </c:pt>
                <c:pt idx="178">
                  <c:v>0.2231315502251946</c:v>
                </c:pt>
                <c:pt idx="179">
                  <c:v>0.2232689736587179</c:v>
                </c:pt>
                <c:pt idx="180">
                  <c:v>0.2234067175924194</c:v>
                </c:pt>
                <c:pt idx="181">
                  <c:v>0.22354478313904186</c:v>
                </c:pt>
                <c:pt idx="182">
                  <c:v>0.2236831714164404</c:v>
                </c:pt>
                <c:pt idx="183">
                  <c:v>0.2238218835476096</c:v>
                </c:pt>
                <c:pt idx="184">
                  <c:v>0.22396092066070841</c:v>
                </c:pt>
                <c:pt idx="185">
                  <c:v>0.2241002838890977</c:v>
                </c:pt>
                <c:pt idx="186">
                  <c:v>0.22423997437136317</c:v>
                </c:pt>
                <c:pt idx="187">
                  <c:v>0.22437999325134744</c:v>
                </c:pt>
                <c:pt idx="188">
                  <c:v>0.22452034167818199</c:v>
                </c:pt>
                <c:pt idx="189">
                  <c:v>0.22466102080631498</c:v>
                </c:pt>
                <c:pt idx="190">
                  <c:v>0.2248020317955414</c:v>
                </c:pt>
                <c:pt idx="191">
                  <c:v>0.22494337581103552</c:v>
                </c:pt>
                <c:pt idx="192">
                  <c:v>0.2250850540233838</c:v>
                </c:pt>
                <c:pt idx="193">
                  <c:v>0.22522706760860917</c:v>
                </c:pt>
                <c:pt idx="194">
                  <c:v>0.22536941774820943</c:v>
                </c:pt>
                <c:pt idx="195">
                  <c:v>0.22551210562918389</c:v>
                </c:pt>
                <c:pt idx="196">
                  <c:v>0.22565513244406937</c:v>
                </c:pt>
                <c:pt idx="197">
                  <c:v>0.22579849939096819</c:v>
                </c:pt>
                <c:pt idx="198">
                  <c:v>0.22594220767358253</c:v>
                </c:pt>
                <c:pt idx="199">
                  <c:v>0.22608625850124839</c:v>
                </c:pt>
                <c:pt idx="200">
                  <c:v>0.22623065308896109</c:v>
                </c:pt>
                <c:pt idx="201">
                  <c:v>0.22637539265742004</c:v>
                </c:pt>
                <c:pt idx="202">
                  <c:v>0.2265204784330499</c:v>
                </c:pt>
                <c:pt idx="203">
                  <c:v>0.22666591164804209</c:v>
                </c:pt>
                <c:pt idx="204">
                  <c:v>0.22681169354038505</c:v>
                </c:pt>
                <c:pt idx="205">
                  <c:v>0.22695782535389522</c:v>
                </c:pt>
                <c:pt idx="206">
                  <c:v>0.22710430833825704</c:v>
                </c:pt>
                <c:pt idx="207">
                  <c:v>0.22725114374905475</c:v>
                </c:pt>
                <c:pt idx="208">
                  <c:v>0.2273983328478052</c:v>
                </c:pt>
                <c:pt idx="209">
                  <c:v>0.2275458769019931</c:v>
                </c:pt>
                <c:pt idx="210">
                  <c:v>0.22769377718510819</c:v>
                </c:pt>
                <c:pt idx="211">
                  <c:v>0.22784203497667949</c:v>
                </c:pt>
                <c:pt idx="212">
                  <c:v>0.22799065156230883</c:v>
                </c:pt>
                <c:pt idx="213">
                  <c:v>0.2281396282337057</c:v>
                </c:pt>
                <c:pt idx="214">
                  <c:v>0.22828896628872991</c:v>
                </c:pt>
                <c:pt idx="215">
                  <c:v>0.22843866703142249</c:v>
                </c:pt>
                <c:pt idx="216">
                  <c:v>0.22858873177204028</c:v>
                </c:pt>
                <c:pt idx="217">
                  <c:v>0.22873916182709653</c:v>
                </c:pt>
                <c:pt idx="218">
                  <c:v>0.22888995851939758</c:v>
                </c:pt>
                <c:pt idx="219">
                  <c:v>0.22904112317807962</c:v>
                </c:pt>
                <c:pt idx="220">
                  <c:v>0.2291926571386429</c:v>
                </c:pt>
                <c:pt idx="221">
                  <c:v>0.22934456174299608</c:v>
                </c:pt>
                <c:pt idx="222">
                  <c:v>0.22949683833948684</c:v>
                </c:pt>
                <c:pt idx="223">
                  <c:v>0.2296494882829471</c:v>
                </c:pt>
                <c:pt idx="224">
                  <c:v>0.2298025129347252</c:v>
                </c:pt>
                <c:pt idx="225">
                  <c:v>0.22995591366273116</c:v>
                </c:pt>
                <c:pt idx="226">
                  <c:v>0.23010969184146912</c:v>
                </c:pt>
                <c:pt idx="227">
                  <c:v>0.23026384885208209</c:v>
                </c:pt>
                <c:pt idx="228">
                  <c:v>0.23041838608238849</c:v>
                </c:pt>
                <c:pt idx="229">
                  <c:v>0.2305733049269251</c:v>
                </c:pt>
                <c:pt idx="230">
                  <c:v>0.23072860678698304</c:v>
                </c:pt>
                <c:pt idx="231">
                  <c:v>0.23088429307065142</c:v>
                </c:pt>
                <c:pt idx="232">
                  <c:v>0.23104036519285723</c:v>
                </c:pt>
                <c:pt idx="233">
                  <c:v>0.23119682457540588</c:v>
                </c:pt>
                <c:pt idx="234">
                  <c:v>0.23135367264702594</c:v>
                </c:pt>
                <c:pt idx="235">
                  <c:v>0.23151091084340458</c:v>
                </c:pt>
                <c:pt idx="236">
                  <c:v>0.23166854060723419</c:v>
                </c:pt>
                <c:pt idx="237">
                  <c:v>0.23182656338825469</c:v>
                </c:pt>
                <c:pt idx="238">
                  <c:v>0.2319849806432934</c:v>
                </c:pt>
                <c:pt idx="239">
                  <c:v>0.23214379383630987</c:v>
                </c:pt>
                <c:pt idx="240">
                  <c:v>0.23230300443843885</c:v>
                </c:pt>
                <c:pt idx="241">
                  <c:v>0.23246261392803477</c:v>
                </c:pt>
                <c:pt idx="242">
                  <c:v>0.23262262379071147</c:v>
                </c:pt>
                <c:pt idx="243">
                  <c:v>0.2327830355193917</c:v>
                </c:pt>
                <c:pt idx="244">
                  <c:v>0.23294385061434741</c:v>
                </c:pt>
                <c:pt idx="245">
                  <c:v>0.23310507058324678</c:v>
                </c:pt>
                <c:pt idx="246">
                  <c:v>0.2332666969411995</c:v>
                </c:pt>
                <c:pt idx="247">
                  <c:v>0.23342873121080199</c:v>
                </c:pt>
                <c:pt idx="248">
                  <c:v>0.23359117492217873</c:v>
                </c:pt>
                <c:pt idx="249">
                  <c:v>0.23375402961303551</c:v>
                </c:pt>
                <c:pt idx="250">
                  <c:v>0.23391729682870285</c:v>
                </c:pt>
                <c:pt idx="251">
                  <c:v>0.23408097812218057</c:v>
                </c:pt>
                <c:pt idx="252">
                  <c:v>0.23424507505418626</c:v>
                </c:pt>
                <c:pt idx="253">
                  <c:v>0.23440958919320565</c:v>
                </c:pt>
                <c:pt idx="254">
                  <c:v>0.23457452211553689</c:v>
                </c:pt>
                <c:pt idx="255">
                  <c:v>0.23473987540533719</c:v>
                </c:pt>
                <c:pt idx="256">
                  <c:v>0.23490565065467728</c:v>
                </c:pt>
                <c:pt idx="257">
                  <c:v>0.23507184946358339</c:v>
                </c:pt>
                <c:pt idx="258">
                  <c:v>0.23523847344009444</c:v>
                </c:pt>
                <c:pt idx="259">
                  <c:v>0.23540552420030147</c:v>
                </c:pt>
                <c:pt idx="260">
                  <c:v>0.23557300336840509</c:v>
                </c:pt>
                <c:pt idx="261">
                  <c:v>0.23574091257676705</c:v>
                </c:pt>
                <c:pt idx="262">
                  <c:v>0.23590925346595176</c:v>
                </c:pt>
                <c:pt idx="263">
                  <c:v>0.2360780276847872</c:v>
                </c:pt>
                <c:pt idx="264">
                  <c:v>0.23624723689041033</c:v>
                </c:pt>
                <c:pt idx="265">
                  <c:v>0.23641688274832123</c:v>
                </c:pt>
                <c:pt idx="266">
                  <c:v>0.2365869669324332</c:v>
                </c:pt>
                <c:pt idx="267">
                  <c:v>0.23675749112512876</c:v>
                </c:pt>
                <c:pt idx="268">
                  <c:v>0.23692845701731119</c:v>
                </c:pt>
                <c:pt idx="269">
                  <c:v>0.23709986630845509</c:v>
                </c:pt>
                <c:pt idx="270">
                  <c:v>0.23727172070666375</c:v>
                </c:pt>
                <c:pt idx="271">
                  <c:v>0.23744402192872066</c:v>
                </c:pt>
                <c:pt idx="272">
                  <c:v>0.23761677170014633</c:v>
                </c:pt>
                <c:pt idx="273">
                  <c:v>0.23778997175525102</c:v>
                </c:pt>
                <c:pt idx="274">
                  <c:v>0.23796362383719077</c:v>
                </c:pt>
                <c:pt idx="275">
                  <c:v>0.23813772969802646</c:v>
                </c:pt>
                <c:pt idx="276">
                  <c:v>0.23831229109877358</c:v>
                </c:pt>
                <c:pt idx="277">
                  <c:v>0.23848730980946373</c:v>
                </c:pt>
                <c:pt idx="278">
                  <c:v>0.23866278760919987</c:v>
                </c:pt>
                <c:pt idx="279">
                  <c:v>0.23883872628621403</c:v>
                </c:pt>
                <c:pt idx="280">
                  <c:v>0.23901512763792415</c:v>
                </c:pt>
                <c:pt idx="281">
                  <c:v>0.23919199347099493</c:v>
                </c:pt>
                <c:pt idx="282">
                  <c:v>0.23936932560139451</c:v>
                </c:pt>
                <c:pt idx="283">
                  <c:v>0.2395471258544544</c:v>
                </c:pt>
                <c:pt idx="284">
                  <c:v>0.23972539606492624</c:v>
                </c:pt>
                <c:pt idx="285">
                  <c:v>0.23990413807704833</c:v>
                </c:pt>
                <c:pt idx="286">
                  <c:v>0.24008335374459921</c:v>
                </c:pt>
                <c:pt idx="287">
                  <c:v>0.24026304493096332</c:v>
                </c:pt>
                <c:pt idx="288">
                  <c:v>0.24044321350919037</c:v>
                </c:pt>
                <c:pt idx="289">
                  <c:v>0.24062386136205938</c:v>
                </c:pt>
                <c:pt idx="290">
                  <c:v>0.24080499038213476</c:v>
                </c:pt>
                <c:pt idx="291">
                  <c:v>0.24098660247183759</c:v>
                </c:pt>
                <c:pt idx="292">
                  <c:v>0.24116869954350434</c:v>
                </c:pt>
                <c:pt idx="293">
                  <c:v>0.2413512835194517</c:v>
                </c:pt>
                <c:pt idx="294">
                  <c:v>0.24153435633203954</c:v>
                </c:pt>
                <c:pt idx="295">
                  <c:v>0.24171791992373692</c:v>
                </c:pt>
                <c:pt idx="296">
                  <c:v>0.2419019762471897</c:v>
                </c:pt>
                <c:pt idx="297">
                  <c:v>0.24208652726527932</c:v>
                </c:pt>
                <c:pt idx="298">
                  <c:v>0.24227157495119717</c:v>
                </c:pt>
                <c:pt idx="299">
                  <c:v>0.2424571212885073</c:v>
                </c:pt>
                <c:pt idx="300">
                  <c:v>0.24264316827121241</c:v>
                </c:pt>
                <c:pt idx="301">
                  <c:v>0.24282971790382507</c:v>
                </c:pt>
                <c:pt idx="302">
                  <c:v>0.24301677220143283</c:v>
                </c:pt>
                <c:pt idx="303">
                  <c:v>0.24320433318977183</c:v>
                </c:pt>
                <c:pt idx="304">
                  <c:v>0.24339240290528988</c:v>
                </c:pt>
                <c:pt idx="305">
                  <c:v>0.24358098339522219</c:v>
                </c:pt>
                <c:pt idx="306">
                  <c:v>0.24377007671765533</c:v>
                </c:pt>
                <c:pt idx="307">
                  <c:v>0.24395968494160489</c:v>
                </c:pt>
                <c:pt idx="308">
                  <c:v>0.2441498101470862</c:v>
                </c:pt>
                <c:pt idx="309">
                  <c:v>0.24434045442518013</c:v>
                </c:pt>
                <c:pt idx="310">
                  <c:v>0.24453161987811312</c:v>
                </c:pt>
                <c:pt idx="311">
                  <c:v>0.24472330861932631</c:v>
                </c:pt>
                <c:pt idx="312">
                  <c:v>0.24491552277354997</c:v>
                </c:pt>
                <c:pt idx="313">
                  <c:v>0.24510826447687914</c:v>
                </c:pt>
                <c:pt idx="314">
                  <c:v>0.24530153587684941</c:v>
                </c:pt>
                <c:pt idx="315">
                  <c:v>0.24549533913250576</c:v>
                </c:pt>
                <c:pt idx="316">
                  <c:v>0.24568967641448924</c:v>
                </c:pt>
                <c:pt idx="317">
                  <c:v>0.24588454990510741</c:v>
                </c:pt>
                <c:pt idx="318">
                  <c:v>0.24607996179840946</c:v>
                </c:pt>
                <c:pt idx="319">
                  <c:v>0.24627591430026791</c:v>
                </c:pt>
                <c:pt idx="320">
                  <c:v>0.24647240962846009</c:v>
                </c:pt>
                <c:pt idx="321">
                  <c:v>0.24666945001273938</c:v>
                </c:pt>
                <c:pt idx="322">
                  <c:v>0.24686703769492113</c:v>
                </c:pt>
                <c:pt idx="323">
                  <c:v>0.24706517492896143</c:v>
                </c:pt>
                <c:pt idx="324">
                  <c:v>0.24726386398103636</c:v>
                </c:pt>
                <c:pt idx="325">
                  <c:v>0.24746310712962749</c:v>
                </c:pt>
                <c:pt idx="326">
                  <c:v>0.24766290666559818</c:v>
                </c:pt>
                <c:pt idx="327">
                  <c:v>0.24786326489228505</c:v>
                </c:pt>
                <c:pt idx="328">
                  <c:v>0.24806418412557427</c:v>
                </c:pt>
                <c:pt idx="329">
                  <c:v>0.24826566669398747</c:v>
                </c:pt>
                <c:pt idx="330">
                  <c:v>0.24846771493876946</c:v>
                </c:pt>
                <c:pt idx="331">
                  <c:v>0.24867033121397147</c:v>
                </c:pt>
                <c:pt idx="332">
                  <c:v>0.24887351788653747</c:v>
                </c:pt>
                <c:pt idx="333">
                  <c:v>0.24907727733639343</c:v>
                </c:pt>
                <c:pt idx="334">
                  <c:v>0.2492816119565307</c:v>
                </c:pt>
                <c:pt idx="335">
                  <c:v>0.24948652415310013</c:v>
                </c:pt>
                <c:pt idx="336">
                  <c:v>0.24969201634549526</c:v>
                </c:pt>
                <c:pt idx="337">
                  <c:v>0.24989809096644713</c:v>
                </c:pt>
                <c:pt idx="338">
                  <c:v>0.25010475046211073</c:v>
                </c:pt>
                <c:pt idx="339">
                  <c:v>0.25031199729216019</c:v>
                </c:pt>
                <c:pt idx="340">
                  <c:v>0.25051983392987576</c:v>
                </c:pt>
                <c:pt idx="341">
                  <c:v>0.25072826286224292</c:v>
                </c:pt>
                <c:pt idx="342">
                  <c:v>0.25093728659004189</c:v>
                </c:pt>
                <c:pt idx="343">
                  <c:v>0.2511469076279389</c:v>
                </c:pt>
                <c:pt idx="344">
                  <c:v>0.2513571285045888</c:v>
                </c:pt>
                <c:pt idx="345">
                  <c:v>0.25156795176272445</c:v>
                </c:pt>
                <c:pt idx="346">
                  <c:v>0.2517793799592572</c:v>
                </c:pt>
                <c:pt idx="347">
                  <c:v>0.25199141566536931</c:v>
                </c:pt>
                <c:pt idx="348">
                  <c:v>0.25220406146661928</c:v>
                </c:pt>
                <c:pt idx="349">
                  <c:v>0.25241731996303235</c:v>
                </c:pt>
                <c:pt idx="350">
                  <c:v>0.25263119376920873</c:v>
                </c:pt>
                <c:pt idx="351">
                  <c:v>0.25284568551441688</c:v>
                </c:pt>
                <c:pt idx="352">
                  <c:v>0.25306079784269858</c:v>
                </c:pt>
                <c:pt idx="353">
                  <c:v>0.25327653341296963</c:v>
                </c:pt>
                <c:pt idx="354">
                  <c:v>0.25349289489912497</c:v>
                </c:pt>
                <c:pt idx="355">
                  <c:v>0.25370988499014002</c:v>
                </c:pt>
                <c:pt idx="356">
                  <c:v>0.25392750639017719</c:v>
                </c:pt>
                <c:pt idx="357">
                  <c:v>0.2541457618186867</c:v>
                </c:pt>
                <c:pt idx="358">
                  <c:v>0.25436465401052261</c:v>
                </c:pt>
                <c:pt idx="359">
                  <c:v>0.25458418571604047</c:v>
                </c:pt>
                <c:pt idx="360">
                  <c:v>0.25480435970120913</c:v>
                </c:pt>
                <c:pt idx="361">
                  <c:v>0.25502517874772102</c:v>
                </c:pt>
                <c:pt idx="362">
                  <c:v>0.25524664565309929</c:v>
                </c:pt>
                <c:pt idx="363">
                  <c:v>0.25546876323081363</c:v>
                </c:pt>
                <c:pt idx="364">
                  <c:v>0.25569153431038194</c:v>
                </c:pt>
                <c:pt idx="365">
                  <c:v>0.25591496173749789</c:v>
                </c:pt>
                <c:pt idx="366">
                  <c:v>0.25613904837412971</c:v>
                </c:pt>
                <c:pt idx="367">
                  <c:v>0.25636379709864304</c:v>
                </c:pt>
                <c:pt idx="368">
                  <c:v>0.25658921080591562</c:v>
                </c:pt>
                <c:pt idx="369">
                  <c:v>0.25681529240745082</c:v>
                </c:pt>
                <c:pt idx="370">
                  <c:v>0.25704204483149856</c:v>
                </c:pt>
                <c:pt idx="371">
                  <c:v>0.25726947102317049</c:v>
                </c:pt>
                <c:pt idx="372">
                  <c:v>0.25749757394456141</c:v>
                </c:pt>
                <c:pt idx="373">
                  <c:v>0.25772635657486948</c:v>
                </c:pt>
                <c:pt idx="374">
                  <c:v>0.25795582191051619</c:v>
                </c:pt>
                <c:pt idx="375">
                  <c:v>0.25818597296526941</c:v>
                </c:pt>
                <c:pt idx="376">
                  <c:v>0.25841681277036749</c:v>
                </c:pt>
                <c:pt idx="377">
                  <c:v>0.2586483443746434</c:v>
                </c:pt>
                <c:pt idx="378">
                  <c:v>0.25888057084464999</c:v>
                </c:pt>
                <c:pt idx="379">
                  <c:v>0.25911349526478372</c:v>
                </c:pt>
                <c:pt idx="380">
                  <c:v>0.25934712073742067</c:v>
                </c:pt>
                <c:pt idx="381">
                  <c:v>0.25958145038303371</c:v>
                </c:pt>
                <c:pt idx="382">
                  <c:v>0.25981648734033019</c:v>
                </c:pt>
                <c:pt idx="383">
                  <c:v>0.26005223476637979</c:v>
                </c:pt>
                <c:pt idx="384">
                  <c:v>0.26028869583675079</c:v>
                </c:pt>
                <c:pt idx="385">
                  <c:v>0.26052587374563208</c:v>
                </c:pt>
                <c:pt idx="386">
                  <c:v>0.26076377170598375</c:v>
                </c:pt>
                <c:pt idx="387">
                  <c:v>0.26100239294965538</c:v>
                </c:pt>
                <c:pt idx="388">
                  <c:v>0.26124174072753453</c:v>
                </c:pt>
                <c:pt idx="389">
                  <c:v>0.26148181830967987</c:v>
                </c:pt>
                <c:pt idx="390">
                  <c:v>0.26172262898546045</c:v>
                </c:pt>
                <c:pt idx="391">
                  <c:v>0.2619641760636931</c:v>
                </c:pt>
                <c:pt idx="392">
                  <c:v>0.2622064628727897</c:v>
                </c:pt>
                <c:pt idx="393">
                  <c:v>0.26244949276089125</c:v>
                </c:pt>
                <c:pt idx="394">
                  <c:v>0.26269326909602153</c:v>
                </c:pt>
                <c:pt idx="395">
                  <c:v>0.2629377952662218</c:v>
                </c:pt>
                <c:pt idx="396">
                  <c:v>0.26318307467970353</c:v>
                </c:pt>
                <c:pt idx="397">
                  <c:v>0.26342911076499081</c:v>
                </c:pt>
                <c:pt idx="398">
                  <c:v>0.26367590697107401</c:v>
                </c:pt>
                <c:pt idx="399">
                  <c:v>0.26392346676755857</c:v>
                </c:pt>
                <c:pt idx="400">
                  <c:v>0.26417179364480797</c:v>
                </c:pt>
                <c:pt idx="401">
                  <c:v>0.26442089111411099</c:v>
                </c:pt>
                <c:pt idx="402">
                  <c:v>0.26467076270782225</c:v>
                </c:pt>
                <c:pt idx="403">
                  <c:v>0.26492141197952346</c:v>
                </c:pt>
                <c:pt idx="404">
                  <c:v>0.26517284250417444</c:v>
                </c:pt>
                <c:pt idx="405">
                  <c:v>0.26542505787828385</c:v>
                </c:pt>
                <c:pt idx="406">
                  <c:v>0.26567806172005021</c:v>
                </c:pt>
                <c:pt idx="407">
                  <c:v>0.26593185766953564</c:v>
                </c:pt>
                <c:pt idx="408">
                  <c:v>0.26618644938882141</c:v>
                </c:pt>
                <c:pt idx="409">
                  <c:v>0.26644184056217746</c:v>
                </c:pt>
                <c:pt idx="410">
                  <c:v>0.26669803489621724</c:v>
                </c:pt>
                <c:pt idx="411">
                  <c:v>0.26695503612007321</c:v>
                </c:pt>
                <c:pt idx="412">
                  <c:v>0.26721284798555811</c:v>
                </c:pt>
                <c:pt idx="413">
                  <c:v>0.26747147426733731</c:v>
                </c:pt>
                <c:pt idx="414">
                  <c:v>0.26773091876309896</c:v>
                </c:pt>
                <c:pt idx="415">
                  <c:v>0.26799118529372651</c:v>
                </c:pt>
                <c:pt idx="416">
                  <c:v>0.26825227770346582</c:v>
                </c:pt>
                <c:pt idx="417">
                  <c:v>0.26851419986011243</c:v>
                </c:pt>
                <c:pt idx="418">
                  <c:v>0.26877695565517395</c:v>
                </c:pt>
                <c:pt idx="419">
                  <c:v>0.26904054900405877</c:v>
                </c:pt>
                <c:pt idx="420">
                  <c:v>0.26930498384625451</c:v>
                </c:pt>
                <c:pt idx="421">
                  <c:v>0.26957026414550223</c:v>
                </c:pt>
                <c:pt idx="422">
                  <c:v>0.26983639388998493</c:v>
                </c:pt>
                <c:pt idx="423">
                  <c:v>0.27010337709251525</c:v>
                </c:pt>
                <c:pt idx="424">
                  <c:v>0.27037121779070877</c:v>
                </c:pt>
                <c:pt idx="425">
                  <c:v>0.27063992004718801</c:v>
                </c:pt>
                <c:pt idx="426">
                  <c:v>0.27090948794975928</c:v>
                </c:pt>
                <c:pt idx="427">
                  <c:v>0.27117992561160881</c:v>
                </c:pt>
                <c:pt idx="428">
                  <c:v>0.27145123717149583</c:v>
                </c:pt>
                <c:pt idx="429">
                  <c:v>0.27172342679394695</c:v>
                </c:pt>
                <c:pt idx="430">
                  <c:v>0.27199649866945069</c:v>
                </c:pt>
                <c:pt idx="431">
                  <c:v>0.27227045701465497</c:v>
                </c:pt>
                <c:pt idx="432">
                  <c:v>0.27254530607256788</c:v>
                </c:pt>
                <c:pt idx="433">
                  <c:v>0.27282105011276281</c:v>
                </c:pt>
                <c:pt idx="434">
                  <c:v>0.27309769343157347</c:v>
                </c:pt>
                <c:pt idx="435">
                  <c:v>0.27337524035230676</c:v>
                </c:pt>
                <c:pt idx="436">
                  <c:v>0.27365369522544292</c:v>
                </c:pt>
                <c:pt idx="437">
                  <c:v>0.27393306242885396</c:v>
                </c:pt>
                <c:pt idx="438">
                  <c:v>0.27421334636800365</c:v>
                </c:pt>
                <c:pt idx="439">
                  <c:v>0.27449455147616364</c:v>
                </c:pt>
                <c:pt idx="440">
                  <c:v>0.27477668221463286</c:v>
                </c:pt>
                <c:pt idx="441">
                  <c:v>0.27505974307294562</c:v>
                </c:pt>
                <c:pt idx="442">
                  <c:v>0.275343738569097</c:v>
                </c:pt>
                <c:pt idx="443">
                  <c:v>0.27562867324975965</c:v>
                </c:pt>
                <c:pt idx="444">
                  <c:v>0.2759145516905086</c:v>
                </c:pt>
                <c:pt idx="445">
                  <c:v>0.27620137849603776</c:v>
                </c:pt>
                <c:pt idx="446">
                  <c:v>0.276489158300398</c:v>
                </c:pt>
                <c:pt idx="447">
                  <c:v>0.27677789576721501</c:v>
                </c:pt>
                <c:pt idx="448">
                  <c:v>0.27706759558992988</c:v>
                </c:pt>
                <c:pt idx="449">
                  <c:v>0.27735826249201889</c:v>
                </c:pt>
                <c:pt idx="450">
                  <c:v>0.27764990122724337</c:v>
                </c:pt>
                <c:pt idx="451">
                  <c:v>0.27794251657986979</c:v>
                </c:pt>
                <c:pt idx="452">
                  <c:v>0.27823611336492426</c:v>
                </c:pt>
                <c:pt idx="453">
                  <c:v>0.2785306964284201</c:v>
                </c:pt>
                <c:pt idx="454">
                  <c:v>0.27882627064761478</c:v>
                </c:pt>
                <c:pt idx="455">
                  <c:v>0.27912284093124207</c:v>
                </c:pt>
                <c:pt idx="456">
                  <c:v>0.27942041221977004</c:v>
                </c:pt>
                <c:pt idx="457">
                  <c:v>0.27971898948564444</c:v>
                </c:pt>
                <c:pt idx="458">
                  <c:v>0.28001857773354272</c:v>
                </c:pt>
                <c:pt idx="459">
                  <c:v>0.28031918200063571</c:v>
                </c:pt>
                <c:pt idx="460">
                  <c:v>0.28062080735683104</c:v>
                </c:pt>
                <c:pt idx="461">
                  <c:v>0.28092345890504333</c:v>
                </c:pt>
                <c:pt idx="462">
                  <c:v>0.28122714178145219</c:v>
                </c:pt>
                <c:pt idx="463">
                  <c:v>0.28153186115576689</c:v>
                </c:pt>
                <c:pt idx="464">
                  <c:v>0.281837622231493</c:v>
                </c:pt>
                <c:pt idx="465">
                  <c:v>0.28214443024619884</c:v>
                </c:pt>
                <c:pt idx="466">
                  <c:v>0.28245229047179277</c:v>
                </c:pt>
                <c:pt idx="467">
                  <c:v>0.28276120821479106</c:v>
                </c:pt>
                <c:pt idx="468">
                  <c:v>0.28307118881659582</c:v>
                </c:pt>
                <c:pt idx="469">
                  <c:v>0.28338223765378123</c:v>
                </c:pt>
                <c:pt idx="470">
                  <c:v>0.28369436013836236</c:v>
                </c:pt>
                <c:pt idx="471">
                  <c:v>0.28400756171809421</c:v>
                </c:pt>
                <c:pt idx="472">
                  <c:v>0.28432184787674603</c:v>
                </c:pt>
                <c:pt idx="473">
                  <c:v>0.28463722413439507</c:v>
                </c:pt>
                <c:pt idx="474">
                  <c:v>0.28495369604772608</c:v>
                </c:pt>
                <c:pt idx="475">
                  <c:v>0.28527126921031343</c:v>
                </c:pt>
                <c:pt idx="476">
                  <c:v>0.28558994925293252</c:v>
                </c:pt>
                <c:pt idx="477">
                  <c:v>0.28590974184384882</c:v>
                </c:pt>
                <c:pt idx="478">
                  <c:v>0.28623065268913112</c:v>
                </c:pt>
                <c:pt idx="479">
                  <c:v>0.28655268753294599</c:v>
                </c:pt>
                <c:pt idx="480">
                  <c:v>0.28687585215788342</c:v>
                </c:pt>
                <c:pt idx="481">
                  <c:v>0.28720015238525115</c:v>
                </c:pt>
                <c:pt idx="482">
                  <c:v>0.28752559407540285</c:v>
                </c:pt>
                <c:pt idx="483">
                  <c:v>0.28785218312805216</c:v>
                </c:pt>
                <c:pt idx="484">
                  <c:v>0.28817992548258897</c:v>
                </c:pt>
                <c:pt idx="485">
                  <c:v>0.28850882711841169</c:v>
                </c:pt>
                <c:pt idx="486">
                  <c:v>0.28883889405524849</c:v>
                </c:pt>
                <c:pt idx="487">
                  <c:v>0.28917013235348565</c:v>
                </c:pt>
                <c:pt idx="488">
                  <c:v>0.28950254811451331</c:v>
                </c:pt>
                <c:pt idx="489">
                  <c:v>0.28983614748104181</c:v>
                </c:pt>
                <c:pt idx="490">
                  <c:v>0.29017093663746057</c:v>
                </c:pt>
                <c:pt idx="491">
                  <c:v>0.29050692181017129</c:v>
                </c:pt>
                <c:pt idx="492">
                  <c:v>0.29084410926793508</c:v>
                </c:pt>
                <c:pt idx="493">
                  <c:v>0.29118250532221696</c:v>
                </c:pt>
                <c:pt idx="494">
                  <c:v>0.29152211632755554</c:v>
                </c:pt>
                <c:pt idx="495">
                  <c:v>0.29186294868189844</c:v>
                </c:pt>
                <c:pt idx="496">
                  <c:v>0.2922050088269752</c:v>
                </c:pt>
                <c:pt idx="497">
                  <c:v>0.29254830324865327</c:v>
                </c:pt>
                <c:pt idx="498">
                  <c:v>0.29289283847731373</c:v>
                </c:pt>
                <c:pt idx="499">
                  <c:v>0.29323862108820486</c:v>
                </c:pt>
                <c:pt idx="500">
                  <c:v>0.2935856577018362</c:v>
                </c:pt>
                <c:pt idx="501">
                  <c:v>0.29393395498433617</c:v>
                </c:pt>
                <c:pt idx="502">
                  <c:v>0.29428351964784627</c:v>
                </c:pt>
                <c:pt idx="503">
                  <c:v>0.29463435845090064</c:v>
                </c:pt>
                <c:pt idx="504">
                  <c:v>0.29498647819881008</c:v>
                </c:pt>
                <c:pt idx="505">
                  <c:v>0.29533988574406411</c:v>
                </c:pt>
                <c:pt idx="506">
                  <c:v>0.29569458798671583</c:v>
                </c:pt>
                <c:pt idx="507">
                  <c:v>0.29605059187478477</c:v>
                </c:pt>
                <c:pt idx="508">
                  <c:v>0.29640790440466391</c:v>
                </c:pt>
                <c:pt idx="509">
                  <c:v>0.29676653262152464</c:v>
                </c:pt>
                <c:pt idx="510">
                  <c:v>0.29712648361972405</c:v>
                </c:pt>
                <c:pt idx="511">
                  <c:v>0.29748776454322134</c:v>
                </c:pt>
                <c:pt idx="512">
                  <c:v>0.29785038258600505</c:v>
                </c:pt>
                <c:pt idx="513">
                  <c:v>0.29821434499250155</c:v>
                </c:pt>
                <c:pt idx="514">
                  <c:v>0.29857965905801948</c:v>
                </c:pt>
                <c:pt idx="515">
                  <c:v>0.29894633212915994</c:v>
                </c:pt>
                <c:pt idx="516">
                  <c:v>0.2993143716042731</c:v>
                </c:pt>
                <c:pt idx="517">
                  <c:v>0.29968378493388664</c:v>
                </c:pt>
                <c:pt idx="518">
                  <c:v>0.30005457962115145</c:v>
                </c:pt>
                <c:pt idx="519">
                  <c:v>0.30042676322228801</c:v>
                </c:pt>
                <c:pt idx="520">
                  <c:v>0.30080034334704475</c:v>
                </c:pt>
                <c:pt idx="521">
                  <c:v>0.30117532765915161</c:v>
                </c:pt>
                <c:pt idx="522">
                  <c:v>0.30155172387678314</c:v>
                </c:pt>
                <c:pt idx="523">
                  <c:v>0.30192953977302189</c:v>
                </c:pt>
                <c:pt idx="524">
                  <c:v>0.30230878317633075</c:v>
                </c:pt>
                <c:pt idx="525">
                  <c:v>0.30268946197102992</c:v>
                </c:pt>
                <c:pt idx="526">
                  <c:v>0.30307158409777823</c:v>
                </c:pt>
                <c:pt idx="527">
                  <c:v>0.30345515755404739</c:v>
                </c:pt>
                <c:pt idx="528">
                  <c:v>0.30384019039462795</c:v>
                </c:pt>
                <c:pt idx="529">
                  <c:v>0.30422669073210867</c:v>
                </c:pt>
                <c:pt idx="530">
                  <c:v>0.30461466673738852</c:v>
                </c:pt>
                <c:pt idx="531">
                  <c:v>0.30500412664016785</c:v>
                </c:pt>
                <c:pt idx="532">
                  <c:v>0.30539507872946459</c:v>
                </c:pt>
                <c:pt idx="533">
                  <c:v>0.30578753135413494</c:v>
                </c:pt>
                <c:pt idx="534">
                  <c:v>0.30618149292337654</c:v>
                </c:pt>
                <c:pt idx="535">
                  <c:v>0.30657697190726391</c:v>
                </c:pt>
                <c:pt idx="536">
                  <c:v>0.30697397683727939</c:v>
                </c:pt>
                <c:pt idx="537">
                  <c:v>0.30737251630683687</c:v>
                </c:pt>
                <c:pt idx="538">
                  <c:v>0.3077725989718359</c:v>
                </c:pt>
                <c:pt idx="539">
                  <c:v>0.30817423355119355</c:v>
                </c:pt>
                <c:pt idx="540">
                  <c:v>0.30857742882740935</c:v>
                </c:pt>
                <c:pt idx="541">
                  <c:v>0.30898219364710416</c:v>
                </c:pt>
                <c:pt idx="542">
                  <c:v>0.30938853692159768</c:v>
                </c:pt>
                <c:pt idx="543">
                  <c:v>0.30979646762746993</c:v>
                </c:pt>
                <c:pt idx="544">
                  <c:v>0.31020599480713429</c:v>
                </c:pt>
                <c:pt idx="545">
                  <c:v>0.31061712756940835</c:v>
                </c:pt>
                <c:pt idx="546">
                  <c:v>0.31102987509011609</c:v>
                </c:pt>
                <c:pt idx="547">
                  <c:v>0.31144424661266018</c:v>
                </c:pt>
                <c:pt idx="548">
                  <c:v>0.31186025144863083</c:v>
                </c:pt>
                <c:pt idx="549">
                  <c:v>0.31227789897839797</c:v>
                </c:pt>
                <c:pt idx="550">
                  <c:v>0.31269719865172768</c:v>
                </c:pt>
                <c:pt idx="551">
                  <c:v>0.31311815998839659</c:v>
                </c:pt>
                <c:pt idx="552">
                  <c:v>0.31354079257879991</c:v>
                </c:pt>
                <c:pt idx="553">
                  <c:v>0.31396510608459288</c:v>
                </c:pt>
                <c:pt idx="554">
                  <c:v>0.31439111023931515</c:v>
                </c:pt>
                <c:pt idx="555">
                  <c:v>0.31481881484903262</c:v>
                </c:pt>
                <c:pt idx="556">
                  <c:v>0.31524822979298295</c:v>
                </c:pt>
                <c:pt idx="557">
                  <c:v>0.31567936502422583</c:v>
                </c:pt>
                <c:pt idx="558">
                  <c:v>0.31611223057030713</c:v>
                </c:pt>
                <c:pt idx="559">
                  <c:v>0.31654683653391147</c:v>
                </c:pt>
                <c:pt idx="560">
                  <c:v>0.31698319309355077</c:v>
                </c:pt>
                <c:pt idx="561">
                  <c:v>0.31742131050423283</c:v>
                </c:pt>
                <c:pt idx="562">
                  <c:v>0.31786119909814187</c:v>
                </c:pt>
                <c:pt idx="563">
                  <c:v>0.31830286928534823</c:v>
                </c:pt>
                <c:pt idx="564">
                  <c:v>0.31874633155448828</c:v>
                </c:pt>
                <c:pt idx="565">
                  <c:v>0.31919159647348272</c:v>
                </c:pt>
                <c:pt idx="566">
                  <c:v>0.31963867469024793</c:v>
                </c:pt>
                <c:pt idx="567">
                  <c:v>0.32008757693341072</c:v>
                </c:pt>
                <c:pt idx="568">
                  <c:v>0.32053831401304855</c:v>
                </c:pt>
                <c:pt idx="569">
                  <c:v>0.32099089682141063</c:v>
                </c:pt>
                <c:pt idx="570">
                  <c:v>0.32144533633366945</c:v>
                </c:pt>
                <c:pt idx="571">
                  <c:v>0.32190164360866763</c:v>
                </c:pt>
                <c:pt idx="572">
                  <c:v>0.32235982978967992</c:v>
                </c:pt>
                <c:pt idx="573">
                  <c:v>0.32281990610516992</c:v>
                </c:pt>
                <c:pt idx="574">
                  <c:v>0.3232818838695759</c:v>
                </c:pt>
                <c:pt idx="575">
                  <c:v>0.32374577448407638</c:v>
                </c:pt>
                <c:pt idx="576">
                  <c:v>0.32421158943738931</c:v>
                </c:pt>
                <c:pt idx="577">
                  <c:v>0.32467934030657408</c:v>
                </c:pt>
                <c:pt idx="578">
                  <c:v>0.32514903875782059</c:v>
                </c:pt>
                <c:pt idx="579">
                  <c:v>0.32562069654727227</c:v>
                </c:pt>
                <c:pt idx="580">
                  <c:v>0.32609432552184775</c:v>
                </c:pt>
                <c:pt idx="581">
                  <c:v>0.32656993762006414</c:v>
                </c:pt>
                <c:pt idx="582">
                  <c:v>0.32704754487288756</c:v>
                </c:pt>
                <c:pt idx="583">
                  <c:v>0.3275271594045589</c:v>
                </c:pt>
                <c:pt idx="584">
                  <c:v>0.32800879343347283</c:v>
                </c:pt>
                <c:pt idx="585">
                  <c:v>0.32849245927302323</c:v>
                </c:pt>
                <c:pt idx="586">
                  <c:v>0.32897816933248269</c:v>
                </c:pt>
                <c:pt idx="587">
                  <c:v>0.32946593611788705</c:v>
                </c:pt>
                <c:pt idx="588">
                  <c:v>0.32995577223291628</c:v>
                </c:pt>
                <c:pt idx="589">
                  <c:v>0.33044769037979899</c:v>
                </c:pt>
                <c:pt idx="590">
                  <c:v>0.33094170336022816</c:v>
                </c:pt>
                <c:pt idx="591">
                  <c:v>0.33143782407626327</c:v>
                </c:pt>
                <c:pt idx="592">
                  <c:v>0.3319360655312692</c:v>
                </c:pt>
                <c:pt idx="593">
                  <c:v>0.33243644083084678</c:v>
                </c:pt>
                <c:pt idx="594">
                  <c:v>0.33293896318378086</c:v>
                </c:pt>
                <c:pt idx="595">
                  <c:v>0.33344364590299347</c:v>
                </c:pt>
                <c:pt idx="596">
                  <c:v>0.33395050240651208</c:v>
                </c:pt>
                <c:pt idx="597">
                  <c:v>0.33445954621843732</c:v>
                </c:pt>
                <c:pt idx="598">
                  <c:v>0.33497079096993676</c:v>
                </c:pt>
                <c:pt idx="599">
                  <c:v>0.33548425040023339</c:v>
                </c:pt>
                <c:pt idx="600">
                  <c:v>0.33599993835761205</c:v>
                </c:pt>
                <c:pt idx="601">
                  <c:v>0.33651786880043111</c:v>
                </c:pt>
                <c:pt idx="602">
                  <c:v>0.33703805579815543</c:v>
                </c:pt>
                <c:pt idx="603">
                  <c:v>0.33756051353237893</c:v>
                </c:pt>
                <c:pt idx="604">
                  <c:v>0.33808525629788305</c:v>
                </c:pt>
                <c:pt idx="605">
                  <c:v>0.33861229850368679</c:v>
                </c:pt>
                <c:pt idx="606">
                  <c:v>0.33914165467411073</c:v>
                </c:pt>
                <c:pt idx="607">
                  <c:v>0.33967333944986433</c:v>
                </c:pt>
                <c:pt idx="608">
                  <c:v>0.3402073675891239</c:v>
                </c:pt>
                <c:pt idx="609">
                  <c:v>0.34074375396864126</c:v>
                </c:pt>
                <c:pt idx="610">
                  <c:v>0.3412825135848469</c:v>
                </c:pt>
                <c:pt idx="611">
                  <c:v>0.34182366155497734</c:v>
                </c:pt>
                <c:pt idx="612">
                  <c:v>0.34236721311820184</c:v>
                </c:pt>
                <c:pt idx="613">
                  <c:v>0.34291318363677781</c:v>
                </c:pt>
                <c:pt idx="614">
                  <c:v>0.34346158859719089</c:v>
                </c:pt>
                <c:pt idx="615">
                  <c:v>0.34401244361134031</c:v>
                </c:pt>
                <c:pt idx="616">
                  <c:v>0.34456576441770415</c:v>
                </c:pt>
                <c:pt idx="617">
                  <c:v>0.34512156688253742</c:v>
                </c:pt>
                <c:pt idx="618">
                  <c:v>0.34567986700107345</c:v>
                </c:pt>
                <c:pt idx="619">
                  <c:v>0.34624068089873639</c:v>
                </c:pt>
                <c:pt idx="620">
                  <c:v>0.34680402483237488</c:v>
                </c:pt>
                <c:pt idx="621">
                  <c:v>0.34736991519149235</c:v>
                </c:pt>
                <c:pt idx="622">
                  <c:v>0.34793836849950738</c:v>
                </c:pt>
                <c:pt idx="623">
                  <c:v>0.34850940141501335</c:v>
                </c:pt>
                <c:pt idx="624">
                  <c:v>0.34908303073305291</c:v>
                </c:pt>
                <c:pt idx="625">
                  <c:v>0.34965927338641445</c:v>
                </c:pt>
                <c:pt idx="626">
                  <c:v>0.35023814644692552</c:v>
                </c:pt>
                <c:pt idx="627">
                  <c:v>0.3508196671267792</c:v>
                </c:pt>
                <c:pt idx="628">
                  <c:v>0.35140385277984987</c:v>
                </c:pt>
                <c:pt idx="629">
                  <c:v>0.3519907209030414</c:v>
                </c:pt>
                <c:pt idx="630">
                  <c:v>0.35258028913764128</c:v>
                </c:pt>
                <c:pt idx="631">
                  <c:v>0.35317257527068613</c:v>
                </c:pt>
                <c:pt idx="632">
                  <c:v>0.3537675972363426</c:v>
                </c:pt>
                <c:pt idx="633">
                  <c:v>0.35436537311730704</c:v>
                </c:pt>
                <c:pt idx="634">
                  <c:v>0.35496592114620479</c:v>
                </c:pt>
                <c:pt idx="635">
                  <c:v>0.35556925970702441</c:v>
                </c:pt>
                <c:pt idx="636">
                  <c:v>0.35617540733653952</c:v>
                </c:pt>
                <c:pt idx="637">
                  <c:v>0.35678438272576957</c:v>
                </c:pt>
                <c:pt idx="638">
                  <c:v>0.35739620472143591</c:v>
                </c:pt>
                <c:pt idx="639">
                  <c:v>0.35801089232744809</c:v>
                </c:pt>
                <c:pt idx="640">
                  <c:v>0.35862846470639176</c:v>
                </c:pt>
                <c:pt idx="641">
                  <c:v>0.3592489411810314</c:v>
                </c:pt>
                <c:pt idx="642">
                  <c:v>0.35987234123584033</c:v>
                </c:pt>
                <c:pt idx="643">
                  <c:v>0.36049868451852701</c:v>
                </c:pt>
                <c:pt idx="644">
                  <c:v>0.36112799084159203</c:v>
                </c:pt>
                <c:pt idx="645">
                  <c:v>0.36176028018389345</c:v>
                </c:pt>
                <c:pt idx="646">
                  <c:v>0.36239557269222045</c:v>
                </c:pt>
                <c:pt idx="647">
                  <c:v>0.36303388868289477</c:v>
                </c:pt>
                <c:pt idx="648">
                  <c:v>0.36367524864337891</c:v>
                </c:pt>
                <c:pt idx="649">
                  <c:v>0.3643196732338988</c:v>
                </c:pt>
                <c:pt idx="650">
                  <c:v>0.36496718328909095</c:v>
                </c:pt>
                <c:pt idx="651">
                  <c:v>0.36561779981964554</c:v>
                </c:pt>
                <c:pt idx="652">
                  <c:v>0.36627154401399536</c:v>
                </c:pt>
                <c:pt idx="653">
                  <c:v>0.36692843723998303</c:v>
                </c:pt>
                <c:pt idx="654">
                  <c:v>0.36758850104657947</c:v>
                </c:pt>
                <c:pt idx="655">
                  <c:v>0.36825175716559222</c:v>
                </c:pt>
                <c:pt idx="656">
                  <c:v>0.36891822751340619</c:v>
                </c:pt>
                <c:pt idx="657">
                  <c:v>0.3695879341927219</c:v>
                </c:pt>
                <c:pt idx="658">
                  <c:v>0.37026089949433366</c:v>
                </c:pt>
                <c:pt idx="659">
                  <c:v>0.37093714589889948</c:v>
                </c:pt>
                <c:pt idx="660">
                  <c:v>0.37161669607875158</c:v>
                </c:pt>
                <c:pt idx="661">
                  <c:v>0.37229957289969484</c:v>
                </c:pt>
                <c:pt idx="662">
                  <c:v>0.37298579942284621</c:v>
                </c:pt>
                <c:pt idx="663">
                  <c:v>0.37367539890647727</c:v>
                </c:pt>
                <c:pt idx="664">
                  <c:v>0.37436839480787387</c:v>
                </c:pt>
                <c:pt idx="665">
                  <c:v>0.37506481078522375</c:v>
                </c:pt>
                <c:pt idx="666">
                  <c:v>0.37576467069949782</c:v>
                </c:pt>
                <c:pt idx="667">
                  <c:v>0.37646799861636737</c:v>
                </c:pt>
                <c:pt idx="668">
                  <c:v>0.37717481880813269</c:v>
                </c:pt>
                <c:pt idx="669">
                  <c:v>0.37788515575566817</c:v>
                </c:pt>
                <c:pt idx="670">
                  <c:v>0.3785990341503751</c:v>
                </c:pt>
                <c:pt idx="671">
                  <c:v>0.37931647889616937</c:v>
                </c:pt>
                <c:pt idx="672">
                  <c:v>0.38003751511145728</c:v>
                </c:pt>
                <c:pt idx="673">
                  <c:v>0.38076216813116631</c:v>
                </c:pt>
                <c:pt idx="674">
                  <c:v>0.38149046350875615</c:v>
                </c:pt>
                <c:pt idx="675">
                  <c:v>0.38222242701826653</c:v>
                </c:pt>
                <c:pt idx="676">
                  <c:v>0.38295808465637488</c:v>
                </c:pt>
                <c:pt idx="677">
                  <c:v>0.38369746264447557</c:v>
                </c:pt>
                <c:pt idx="678">
                  <c:v>0.38444058743076553</c:v>
                </c:pt>
                <c:pt idx="679">
                  <c:v>0.385187485692355</c:v>
                </c:pt>
                <c:pt idx="680">
                  <c:v>0.38593818433739635</c:v>
                </c:pt>
                <c:pt idx="681">
                  <c:v>0.38669271050721882</c:v>
                </c:pt>
                <c:pt idx="682">
                  <c:v>0.38745109157848995</c:v>
                </c:pt>
                <c:pt idx="683">
                  <c:v>0.38821335516538774</c:v>
                </c:pt>
                <c:pt idx="684">
                  <c:v>0.38897952912178252</c:v>
                </c:pt>
                <c:pt idx="685">
                  <c:v>0.38974964154345582</c:v>
                </c:pt>
                <c:pt idx="686">
                  <c:v>0.3905237207703115</c:v>
                </c:pt>
                <c:pt idx="687">
                  <c:v>0.39130179538861942</c:v>
                </c:pt>
                <c:pt idx="688">
                  <c:v>0.39208389423325379</c:v>
                </c:pt>
                <c:pt idx="689">
                  <c:v>0.39287004638998357</c:v>
                </c:pt>
                <c:pt idx="690">
                  <c:v>0.39366028119773355</c:v>
                </c:pt>
                <c:pt idx="691">
                  <c:v>0.39445462825089639</c:v>
                </c:pt>
                <c:pt idx="692">
                  <c:v>0.39525311740164565</c:v>
                </c:pt>
                <c:pt idx="693">
                  <c:v>0.39605577876225007</c:v>
                </c:pt>
                <c:pt idx="694">
                  <c:v>0.3968626427074366</c:v>
                </c:pt>
                <c:pt idx="695">
                  <c:v>0.39767373987673033</c:v>
                </c:pt>
                <c:pt idx="696">
                  <c:v>0.39848910117683972</c:v>
                </c:pt>
                <c:pt idx="697">
                  <c:v>0.39930875778402736</c:v>
                </c:pt>
                <c:pt idx="698">
                  <c:v>0.4001327411465187</c:v>
                </c:pt>
                <c:pt idx="699">
                  <c:v>0.40096108298691346</c:v>
                </c:pt>
                <c:pt idx="700">
                  <c:v>0.40179381530460434</c:v>
                </c:pt>
                <c:pt idx="701">
                  <c:v>0.40263097037821921</c:v>
                </c:pt>
                <c:pt idx="702">
                  <c:v>0.4034725807680703</c:v>
                </c:pt>
                <c:pt idx="703">
                  <c:v>0.40431867931861498</c:v>
                </c:pt>
                <c:pt idx="704">
                  <c:v>0.40516929916093164</c:v>
                </c:pt>
                <c:pt idx="705">
                  <c:v>0.40602447371519967</c:v>
                </c:pt>
                <c:pt idx="706">
                  <c:v>0.40688423669319668</c:v>
                </c:pt>
                <c:pt idx="707">
                  <c:v>0.40774862210080548</c:v>
                </c:pt>
                <c:pt idx="708">
                  <c:v>0.40861766424052376</c:v>
                </c:pt>
                <c:pt idx="709">
                  <c:v>0.40949139771399562</c:v>
                </c:pt>
                <c:pt idx="710">
                  <c:v>0.41036985742453752</c:v>
                </c:pt>
                <c:pt idx="711">
                  <c:v>0.41125307857968013</c:v>
                </c:pt>
                <c:pt idx="712">
                  <c:v>0.41214109669371873</c:v>
                </c:pt>
                <c:pt idx="713">
                  <c:v>0.41303394759027051</c:v>
                </c:pt>
                <c:pt idx="714">
                  <c:v>0.41393166740482545</c:v>
                </c:pt>
                <c:pt idx="715">
                  <c:v>0.41483429258732507</c:v>
                </c:pt>
                <c:pt idx="716">
                  <c:v>0.41574185990472079</c:v>
                </c:pt>
                <c:pt idx="717">
                  <c:v>0.41665440644356072</c:v>
                </c:pt>
                <c:pt idx="718">
                  <c:v>0.41757196961256404</c:v>
                </c:pt>
                <c:pt idx="719">
                  <c:v>0.41849458714519538</c:v>
                </c:pt>
                <c:pt idx="720">
                  <c:v>0.41942229710224815</c:v>
                </c:pt>
                <c:pt idx="721">
                  <c:v>0.42035513787443468</c:v>
                </c:pt>
                <c:pt idx="722">
                  <c:v>0.42129314818495506</c:v>
                </c:pt>
                <c:pt idx="723">
                  <c:v>0.42223636709208712</c:v>
                </c:pt>
                <c:pt idx="724">
                  <c:v>0.42318483399175183</c:v>
                </c:pt>
                <c:pt idx="725">
                  <c:v>0.42413858862009912</c:v>
                </c:pt>
                <c:pt idx="726">
                  <c:v>0.42509767105606766</c:v>
                </c:pt>
                <c:pt idx="727">
                  <c:v>0.42606212172394176</c:v>
                </c:pt>
                <c:pt idx="728">
                  <c:v>0.42703198139592075</c:v>
                </c:pt>
                <c:pt idx="729">
                  <c:v>0.4280072911946432</c:v>
                </c:pt>
                <c:pt idx="730">
                  <c:v>0.42898809259573717</c:v>
                </c:pt>
                <c:pt idx="731">
                  <c:v>0.42997442743034014</c:v>
                </c:pt>
                <c:pt idx="732">
                  <c:v>0.43096633788759847</c:v>
                </c:pt>
                <c:pt idx="733">
                  <c:v>0.43196386651717644</c:v>
                </c:pt>
                <c:pt idx="734">
                  <c:v>0.43296705623172016</c:v>
                </c:pt>
                <c:pt idx="735">
                  <c:v>0.43397595030932373</c:v>
                </c:pt>
                <c:pt idx="736">
                  <c:v>0.43499059239597276</c:v>
                </c:pt>
                <c:pt idx="737">
                  <c:v>0.43601102650794904</c:v>
                </c:pt>
                <c:pt idx="738">
                  <c:v>0.43703729703423216</c:v>
                </c:pt>
                <c:pt idx="739">
                  <c:v>0.43806944873886589</c:v>
                </c:pt>
                <c:pt idx="740">
                  <c:v>0.43910752676329157</c:v>
                </c:pt>
                <c:pt idx="741">
                  <c:v>0.44015157662866272</c:v>
                </c:pt>
                <c:pt idx="742">
                  <c:v>0.4412016442381147</c:v>
                </c:pt>
                <c:pt idx="743">
                  <c:v>0.44225777587900389</c:v>
                </c:pt>
                <c:pt idx="744">
                  <c:v>0.44332001822511824</c:v>
                </c:pt>
                <c:pt idx="745">
                  <c:v>0.44438841833882758</c:v>
                </c:pt>
                <c:pt idx="746">
                  <c:v>0.44546302367320856</c:v>
                </c:pt>
                <c:pt idx="747">
                  <c:v>0.44654388207411755</c:v>
                </c:pt>
                <c:pt idx="748">
                  <c:v>0.44763104178221252</c:v>
                </c:pt>
                <c:pt idx="749">
                  <c:v>0.44872455143492423</c:v>
                </c:pt>
                <c:pt idx="750">
                  <c:v>0.44982446006837029</c:v>
                </c:pt>
                <c:pt idx="751">
                  <c:v>0.45093081711922284</c:v>
                </c:pt>
                <c:pt idx="752">
                  <c:v>0.45204367242648913</c:v>
                </c:pt>
                <c:pt idx="753">
                  <c:v>0.45316307623325713</c:v>
                </c:pt>
                <c:pt idx="754">
                  <c:v>0.45428907918834532</c:v>
                </c:pt>
                <c:pt idx="755">
                  <c:v>0.45542173234789984</c:v>
                </c:pt>
                <c:pt idx="756">
                  <c:v>0.45656108717689464</c:v>
                </c:pt>
                <c:pt idx="757">
                  <c:v>0.4577071955505711</c:v>
                </c:pt>
                <c:pt idx="758">
                  <c:v>0.4588601097557703</c:v>
                </c:pt>
                <c:pt idx="759">
                  <c:v>0.46001988249219983</c:v>
                </c:pt>
                <c:pt idx="760">
                  <c:v>0.46118656687357718</c:v>
                </c:pt>
                <c:pt idx="761">
                  <c:v>0.46236021642870279</c:v>
                </c:pt>
                <c:pt idx="762">
                  <c:v>0.46354088510239805</c:v>
                </c:pt>
                <c:pt idx="763">
                  <c:v>0.46472862725636066</c:v>
                </c:pt>
                <c:pt idx="764">
                  <c:v>0.46592349766988828</c:v>
                </c:pt>
                <c:pt idx="765">
                  <c:v>0.4671255515404788</c:v>
                </c:pt>
                <c:pt idx="766">
                  <c:v>0.46833484448431889</c:v>
                </c:pt>
                <c:pt idx="767">
                  <c:v>0.46955143253661624</c:v>
                </c:pt>
                <c:pt idx="768">
                  <c:v>0.47077537215182397</c:v>
                </c:pt>
                <c:pt idx="769">
                  <c:v>0.47200672020368306</c:v>
                </c:pt>
                <c:pt idx="770">
                  <c:v>0.47324553398512481</c:v>
                </c:pt>
                <c:pt idx="771">
                  <c:v>0.47449187120804825</c:v>
                </c:pt>
                <c:pt idx="772">
                  <c:v>0.47574579000285561</c:v>
                </c:pt>
                <c:pt idx="773">
                  <c:v>0.47700734891788454</c:v>
                </c:pt>
                <c:pt idx="774">
                  <c:v>0.47827660691861879</c:v>
                </c:pt>
                <c:pt idx="775">
                  <c:v>0.47955362338671437</c:v>
                </c:pt>
                <c:pt idx="776">
                  <c:v>0.48083845811882964</c:v>
                </c:pt>
                <c:pt idx="777">
                  <c:v>0.48213117132524452</c:v>
                </c:pt>
                <c:pt idx="778">
                  <c:v>0.48343182362827097</c:v>
                </c:pt>
                <c:pt idx="779">
                  <c:v>0.48474047606040543</c:v>
                </c:pt>
                <c:pt idx="780">
                  <c:v>0.48605719006228792</c:v>
                </c:pt>
                <c:pt idx="781">
                  <c:v>0.48738202748037618</c:v>
                </c:pt>
                <c:pt idx="782">
                  <c:v>0.48871505056439174</c:v>
                </c:pt>
                <c:pt idx="783">
                  <c:v>0.49005632196446558</c:v>
                </c:pt>
                <c:pt idx="784">
                  <c:v>0.49140590472802148</c:v>
                </c:pt>
                <c:pt idx="785">
                  <c:v>0.49276386229637925</c:v>
                </c:pt>
                <c:pt idx="786">
                  <c:v>0.49413025850101966</c:v>
                </c:pt>
                <c:pt idx="787">
                  <c:v>0.49550515755956986</c:v>
                </c:pt>
                <c:pt idx="788">
                  <c:v>0.49688862407142537</c:v>
                </c:pt>
                <c:pt idx="789">
                  <c:v>0.49828072301304582</c:v>
                </c:pt>
                <c:pt idx="790">
                  <c:v>0.49968151973289465</c:v>
                </c:pt>
                <c:pt idx="791">
                  <c:v>0.50109107994600233</c:v>
                </c:pt>
                <c:pt idx="792">
                  <c:v>0.50250946972812094</c:v>
                </c:pt>
                <c:pt idx="793">
                  <c:v>0.50393675550951866</c:v>
                </c:pt>
                <c:pt idx="794">
                  <c:v>0.50537300406831098</c:v>
                </c:pt>
                <c:pt idx="795">
                  <c:v>0.50681828252338967</c:v>
                </c:pt>
                <c:pt idx="796">
                  <c:v>0.50827265832686086</c:v>
                </c:pt>
                <c:pt idx="797">
                  <c:v>0.50973619925606328</c:v>
                </c:pt>
                <c:pt idx="798">
                  <c:v>0.51120897340502536</c:v>
                </c:pt>
                <c:pt idx="799">
                  <c:v>0.51269104917547903</c:v>
                </c:pt>
                <c:pt idx="800">
                  <c:v>0.51418249526731064</c:v>
                </c:pt>
                <c:pt idx="801">
                  <c:v>0.5156833806684652</c:v>
                </c:pt>
                <c:pt idx="802">
                  <c:v>0.51719377464425353</c:v>
                </c:pt>
                <c:pt idx="803">
                  <c:v>0.51871374672612514</c:v>
                </c:pt>
                <c:pt idx="804">
                  <c:v>0.52024336669978155</c:v>
                </c:pt>
                <c:pt idx="805">
                  <c:v>0.52178270459262843</c:v>
                </c:pt>
                <c:pt idx="806">
                  <c:v>0.52333183066060518</c:v>
                </c:pt>
                <c:pt idx="807">
                  <c:v>0.52489081537431437</c:v>
                </c:pt>
                <c:pt idx="808">
                  <c:v>0.52645972940439845</c:v>
                </c:pt>
                <c:pt idx="809">
                  <c:v>0.52803864360622244</c:v>
                </c:pt>
                <c:pt idx="810">
                  <c:v>0.52962762900373705</c:v>
                </c:pt>
                <c:pt idx="811">
                  <c:v>0.53122675677257236</c:v>
                </c:pt>
                <c:pt idx="812">
                  <c:v>0.5328360982222724</c:v>
                </c:pt>
                <c:pt idx="813">
                  <c:v>0.53445572477768355</c:v>
                </c:pt>
                <c:pt idx="814">
                  <c:v>0.53608570795946109</c:v>
                </c:pt>
                <c:pt idx="815">
                  <c:v>0.53772611936358228</c:v>
                </c:pt>
                <c:pt idx="816">
                  <c:v>0.53937703063998788</c:v>
                </c:pt>
                <c:pt idx="817">
                  <c:v>0.54103851347013188</c:v>
                </c:pt>
                <c:pt idx="818">
                  <c:v>0.54271063954357834</c:v>
                </c:pt>
                <c:pt idx="819">
                  <c:v>0.54439348053344949</c:v>
                </c:pt>
                <c:pt idx="820">
                  <c:v>0.54608710807081007</c:v>
                </c:pt>
                <c:pt idx="821">
                  <c:v>0.5477915937178679</c:v>
                </c:pt>
                <c:pt idx="822">
                  <c:v>0.5495070089399986</c:v>
                </c:pt>
                <c:pt idx="823">
                  <c:v>0.55123342507653195</c:v>
                </c:pt>
                <c:pt idx="824">
                  <c:v>0.55297091331020876</c:v>
                </c:pt>
                <c:pt idx="825">
                  <c:v>0.55471954463536854</c:v>
                </c:pt>
                <c:pt idx="826">
                  <c:v>0.55647938982470824</c:v>
                </c:pt>
                <c:pt idx="827">
                  <c:v>0.55825051939466275</c:v>
                </c:pt>
                <c:pt idx="828">
                  <c:v>0.5600330035692328</c:v>
                </c:pt>
                <c:pt idx="829">
                  <c:v>0.56182691224236481</c:v>
                </c:pt>
                <c:pt idx="830">
                  <c:v>0.56363231493868227</c:v>
                </c:pt>
                <c:pt idx="831">
                  <c:v>0.56544928077260193</c:v>
                </c:pt>
                <c:pt idx="832">
                  <c:v>0.56727787840574073</c:v>
                </c:pt>
                <c:pt idx="833">
                  <c:v>0.56911817600257142</c:v>
                </c:pt>
                <c:pt idx="834">
                  <c:v>0.57097024118425921</c:v>
                </c:pt>
                <c:pt idx="835">
                  <c:v>0.5728341409805856</c:v>
                </c:pt>
                <c:pt idx="836">
                  <c:v>0.57470994177996881</c:v>
                </c:pt>
                <c:pt idx="837">
                  <c:v>0.5765977092774327</c:v>
                </c:pt>
                <c:pt idx="838">
                  <c:v>0.57849750842049374</c:v>
                </c:pt>
                <c:pt idx="839">
                  <c:v>0.58040940335290592</c:v>
                </c:pt>
                <c:pt idx="840">
                  <c:v>0.58233345735615849</c:v>
                </c:pt>
                <c:pt idx="841">
                  <c:v>0.58426973278867089</c:v>
                </c:pt>
                <c:pt idx="842">
                  <c:v>0.58621829102261114</c:v>
                </c:pt>
                <c:pt idx="843">
                  <c:v>0.58817919237822702</c:v>
                </c:pt>
                <c:pt idx="844">
                  <c:v>0.59015249605564524</c:v>
                </c:pt>
                <c:pt idx="845">
                  <c:v>0.59213826006403969</c:v>
                </c:pt>
                <c:pt idx="846">
                  <c:v>0.59413654114806058</c:v>
                </c:pt>
                <c:pt idx="847">
                  <c:v>0.59614739471146272</c:v>
                </c:pt>
                <c:pt idx="848">
                  <c:v>0.59817087473783859</c:v>
                </c:pt>
                <c:pt idx="849">
                  <c:v>0.60020703370831507</c:v>
                </c:pt>
                <c:pt idx="850">
                  <c:v>0.60225592251619509</c:v>
                </c:pt>
                <c:pt idx="851">
                  <c:v>0.60431759037837285</c:v>
                </c:pt>
                <c:pt idx="852">
                  <c:v>0.60639208474344497</c:v>
                </c:pt>
                <c:pt idx="853">
                  <c:v>0.60847945119643165</c:v>
                </c:pt>
                <c:pt idx="854">
                  <c:v>0.61057973335995641</c:v>
                </c:pt>
                <c:pt idx="855">
                  <c:v>0.61269297279180057</c:v>
                </c:pt>
                <c:pt idx="856">
                  <c:v>0.61481920887871011</c:v>
                </c:pt>
                <c:pt idx="857">
                  <c:v>0.61695847872635168</c:v>
                </c:pt>
                <c:pt idx="858">
                  <c:v>0.61911081704525395</c:v>
                </c:pt>
                <c:pt idx="859">
                  <c:v>0.62127625603264813</c:v>
                </c:pt>
                <c:pt idx="860">
                  <c:v>0.62345482525008233</c:v>
                </c:pt>
                <c:pt idx="861">
                  <c:v>0.62564655149663762</c:v>
                </c:pt>
                <c:pt idx="862">
                  <c:v>0.62785145867765813</c:v>
                </c:pt>
                <c:pt idx="863">
                  <c:v>0.63006956766883826</c:v>
                </c:pt>
                <c:pt idx="864">
                  <c:v>0.63230089617550023</c:v>
                </c:pt>
                <c:pt idx="865">
                  <c:v>0.63454545858696287</c:v>
                </c:pt>
                <c:pt idx="866">
                  <c:v>0.63680326582583935</c:v>
                </c:pt>
                <c:pt idx="867">
                  <c:v>0.63907432519206875</c:v>
                </c:pt>
                <c:pt idx="868">
                  <c:v>0.64135864020160771</c:v>
                </c:pt>
                <c:pt idx="869">
                  <c:v>0.64365621041953269</c:v>
                </c:pt>
                <c:pt idx="870">
                  <c:v>0.64596703128746602</c:v>
                </c:pt>
                <c:pt idx="871">
                  <c:v>0.64829109394510265</c:v>
                </c:pt>
                <c:pt idx="872">
                  <c:v>0.65062838504571885</c:v>
                </c:pt>
                <c:pt idx="873">
                  <c:v>0.65297888656542569</c:v>
                </c:pt>
                <c:pt idx="874">
                  <c:v>0.6553425756060538</c:v>
                </c:pt>
                <c:pt idx="875">
                  <c:v>0.65771942419143004</c:v>
                </c:pt>
                <c:pt idx="876">
                  <c:v>0.66010939905690769</c:v>
                </c:pt>
                <c:pt idx="877">
                  <c:v>0.66251246143190912</c:v>
                </c:pt>
                <c:pt idx="878">
                  <c:v>0.66492856681533519</c:v>
                </c:pt>
                <c:pt idx="879">
                  <c:v>0.66735766474359659</c:v>
                </c:pt>
                <c:pt idx="880">
                  <c:v>0.66979969855109867</c:v>
                </c:pt>
                <c:pt idx="881">
                  <c:v>0.6722546051229189</c:v>
                </c:pt>
                <c:pt idx="882">
                  <c:v>0.6747223146395368</c:v>
                </c:pt>
                <c:pt idx="883">
                  <c:v>0.67720275031331179</c:v>
                </c:pt>
                <c:pt idx="884">
                  <c:v>0.67969582811653861</c:v>
                </c:pt>
                <c:pt idx="885">
                  <c:v>0.68220145650081654</c:v>
                </c:pt>
                <c:pt idx="886">
                  <c:v>0.6847195361075219</c:v>
                </c:pt>
                <c:pt idx="887">
                  <c:v>0.68724995946909007</c:v>
                </c:pt>
                <c:pt idx="888">
                  <c:v>0.68979261070089903</c:v>
                </c:pt>
                <c:pt idx="889">
                  <c:v>0.69234736518346784</c:v>
                </c:pt>
                <c:pt idx="890">
                  <c:v>0.69491408923468723</c:v>
                </c:pt>
                <c:pt idx="891">
                  <c:v>0.69749263977182974</c:v>
                </c:pt>
                <c:pt idx="892">
                  <c:v>0.70008286396301911</c:v>
                </c:pt>
                <c:pt idx="893">
                  <c:v>0.70268459886786316</c:v>
                </c:pt>
                <c:pt idx="894">
                  <c:v>0.70529767106694552</c:v>
                </c:pt>
                <c:pt idx="895">
                  <c:v>0.70792189627981728</c:v>
                </c:pt>
                <c:pt idx="896">
                  <c:v>0.71055707897116671</c:v>
                </c:pt>
                <c:pt idx="897">
                  <c:v>0.71320301194477742</c:v>
                </c:pt>
                <c:pt idx="898">
                  <c:v>0.71585947592491528</c:v>
                </c:pt>
                <c:pt idx="899">
                  <c:v>0.71852623912469182</c:v>
                </c:pt>
                <c:pt idx="900">
                  <c:v>0.72120305680103725</c:v>
                </c:pt>
                <c:pt idx="901">
                  <c:v>0.72388967079573863</c:v>
                </c:pt>
                <c:pt idx="902">
                  <c:v>0.72658580906212322</c:v>
                </c:pt>
                <c:pt idx="903">
                  <c:v>0.72929118517679381</c:v>
                </c:pt>
                <c:pt idx="904">
                  <c:v>0.73200549783590219</c:v>
                </c:pt>
                <c:pt idx="905">
                  <c:v>0.73472843033527369</c:v>
                </c:pt>
                <c:pt idx="906">
                  <c:v>0.73745965003378489</c:v>
                </c:pt>
                <c:pt idx="907">
                  <c:v>0.74019880779921099</c:v>
                </c:pt>
                <c:pt idx="908">
                  <c:v>0.74294553743574854</c:v>
                </c:pt>
                <c:pt idx="909">
                  <c:v>0.74569945509237401</c:v>
                </c:pt>
                <c:pt idx="910">
                  <c:v>0.74846015865102644</c:v>
                </c:pt>
                <c:pt idx="911">
                  <c:v>0.75122722709358158</c:v>
                </c:pt>
                <c:pt idx="912">
                  <c:v>0.75400021984644827</c:v>
                </c:pt>
                <c:pt idx="913">
                  <c:v>0.75677867610144955</c:v>
                </c:pt>
                <c:pt idx="914">
                  <c:v>0.75956211411156638</c:v>
                </c:pt>
                <c:pt idx="915">
                  <c:v>0.76235003045993444</c:v>
                </c:pt>
                <c:pt idx="916">
                  <c:v>0.76514189930024323</c:v>
                </c:pt>
                <c:pt idx="917">
                  <c:v>0.76793717156659635</c:v>
                </c:pt>
                <c:pt idx="918">
                  <c:v>0.77073527415045917</c:v>
                </c:pt>
                <c:pt idx="919">
                  <c:v>0.7735356090422727</c:v>
                </c:pt>
                <c:pt idx="920">
                  <c:v>0.77633755243474567</c:v>
                </c:pt>
                <c:pt idx="921">
                  <c:v>0.77914045378469199</c:v>
                </c:pt>
                <c:pt idx="922">
                  <c:v>0.78194363482971208</c:v>
                </c:pt>
                <c:pt idx="923">
                  <c:v>0.78474638855562096</c:v>
                </c:pt>
                <c:pt idx="924">
                  <c:v>0.78754797810995025</c:v>
                </c:pt>
                <c:pt idx="925">
                  <c:v>0.79034763565624255</c:v>
                </c:pt>
                <c:pt idx="926">
                  <c:v>0.79314456116314525</c:v>
                </c:pt>
                <c:pt idx="927">
                  <c:v>0.79593792112148931</c:v>
                </c:pt>
                <c:pt idx="928">
                  <c:v>0.79872684718160525</c:v>
                </c:pt>
                <c:pt idx="929">
                  <c:v>0.80151043470205852</c:v>
                </c:pt>
                <c:pt idx="930">
                  <c:v>0.80428774119978441</c:v>
                </c:pt>
                <c:pt idx="931">
                  <c:v>0.80705778469008405</c:v>
                </c:pt>
                <c:pt idx="932">
                  <c:v>0.80981954190347183</c:v>
                </c:pt>
                <c:pt idx="933">
                  <c:v>0.81257194636432084</c:v>
                </c:pt>
                <c:pt idx="934">
                  <c:v>0.81531388631419055</c:v>
                </c:pt>
                <c:pt idx="935">
                  <c:v>0.8180442024601654</c:v>
                </c:pt>
                <c:pt idx="936">
                  <c:v>0.82076168552561202</c:v>
                </c:pt>
                <c:pt idx="937">
                  <c:v>0.82346507357743404</c:v>
                </c:pt>
                <c:pt idx="938">
                  <c:v>0.82615304909993559</c:v>
                </c:pt>
                <c:pt idx="939">
                  <c:v>0.82882423578087328</c:v>
                </c:pt>
                <c:pt idx="940">
                  <c:v>0.83147719496997052</c:v>
                </c:pt>
                <c:pt idx="941">
                  <c:v>0.83411042176392025</c:v>
                </c:pt>
                <c:pt idx="942">
                  <c:v>0.83672234066465523</c:v>
                </c:pt>
                <c:pt idx="943">
                  <c:v>0.83931130074917271</c:v>
                </c:pt>
                <c:pt idx="944">
                  <c:v>0.8418755702791163</c:v>
                </c:pt>
                <c:pt idx="945">
                  <c:v>0.84441333066655877</c:v>
                </c:pt>
                <c:pt idx="946">
                  <c:v>0.84692266969845753</c:v>
                </c:pt>
                <c:pt idx="947">
                  <c:v>0.84940157390576709</c:v>
                </c:pt>
                <c:pt idx="948">
                  <c:v>0.85184791994356313</c:v>
                </c:pt>
                <c:pt idx="949">
                  <c:v>0.8542594648251991</c:v>
                </c:pt>
                <c:pt idx="950">
                  <c:v>0.85663383482568756</c:v>
                </c:pt>
                <c:pt idx="951">
                  <c:v>0.85896851283608155</c:v>
                </c:pt>
                <c:pt idx="952">
                  <c:v>0.86126082391060488</c:v>
                </c:pt>
                <c:pt idx="953">
                  <c:v>0.86350791870000099</c:v>
                </c:pt>
                <c:pt idx="954">
                  <c:v>0.86570675440620681</c:v>
                </c:pt>
                <c:pt idx="955">
                  <c:v>0.86785407282264215</c:v>
                </c:pt>
                <c:pt idx="956">
                  <c:v>0.86994637493829985</c:v>
                </c:pt>
                <c:pt idx="957">
                  <c:v>0.87197989147845156</c:v>
                </c:pt>
                <c:pt idx="958">
                  <c:v>0.87395054862573951</c:v>
                </c:pt>
                <c:pt idx="959">
                  <c:v>0.87585392800634754</c:v>
                </c:pt>
                <c:pt idx="960">
                  <c:v>0.87768521982940284</c:v>
                </c:pt>
                <c:pt idx="961">
                  <c:v>0.87943916782363796</c:v>
                </c:pt>
                <c:pt idx="962">
                  <c:v>0.88111000431089725</c:v>
                </c:pt>
                <c:pt idx="963">
                  <c:v>0.88269137337470116</c:v>
                </c:pt>
                <c:pt idx="964">
                  <c:v>0.88417623960191016</c:v>
                </c:pt>
                <c:pt idx="965">
                  <c:v>0.88555677926828968</c:v>
                </c:pt>
                <c:pt idx="966">
                  <c:v>0.88682425006650889</c:v>
                </c:pt>
                <c:pt idx="967">
                  <c:v>0.88796883448836572</c:v>
                </c:pt>
                <c:pt idx="968">
                  <c:v>0.88897945070478257</c:v>
                </c:pt>
                <c:pt idx="969">
                  <c:v>0.88984352314841031</c:v>
                </c:pt>
                <c:pt idx="970">
                  <c:v>0.89054670287373339</c:v>
                </c:pt>
                <c:pt idx="971">
                  <c:v>0.89107252498469014</c:v>
                </c:pt>
                <c:pt idx="972">
                  <c:v>0.89140198675636251</c:v>
                </c:pt>
                <c:pt idx="973">
                  <c:v>0.89151302522772613</c:v>
                </c:pt>
                <c:pt idx="974">
                  <c:v>0.89137986658182722</c:v>
                </c:pt>
                <c:pt idx="975">
                  <c:v>0.8909722109670053</c:v>
                </c:pt>
                <c:pt idx="976">
                  <c:v>0.89025420472190364</c:v>
                </c:pt>
                <c:pt idx="977">
                  <c:v>0.88918313608774879</c:v>
                </c:pt>
                <c:pt idx="978">
                  <c:v>0.88770776878802515</c:v>
                </c:pt>
                <c:pt idx="979">
                  <c:v>0.88576619801640355</c:v>
                </c:pt>
                <c:pt idx="980">
                  <c:v>0.88328307213002888</c:v>
                </c:pt>
                <c:pt idx="981">
                  <c:v>0.88016596608951669</c:v>
                </c:pt>
                <c:pt idx="982">
                  <c:v>0.87630061297650075</c:v>
                </c:pt>
                <c:pt idx="983">
                  <c:v>0.87154458889589004</c:v>
                </c:pt>
                <c:pt idx="984">
                  <c:v>0.86571889244109301</c:v>
                </c:pt>
                <c:pt idx="985">
                  <c:v>0.85859664794035173</c:v>
                </c:pt>
                <c:pt idx="986">
                  <c:v>0.84988787596801274</c:v>
                </c:pt>
                <c:pt idx="987">
                  <c:v>0.83921890431343882</c:v>
                </c:pt>
                <c:pt idx="988">
                  <c:v>0.82610455004766903</c:v>
                </c:pt>
                <c:pt idx="989">
                  <c:v>0.80991076877163237</c:v>
                </c:pt>
                <c:pt idx="990">
                  <c:v>0.78980529354207418</c:v>
                </c:pt>
                <c:pt idx="991">
                  <c:v>0.76469452834481433</c:v>
                </c:pt>
                <c:pt idx="992">
                  <c:v>0.73314813803389844</c:v>
                </c:pt>
                <c:pt idx="993">
                  <c:v>0.69332157179574139</c:v>
                </c:pt>
                <c:pt idx="994">
                  <c:v>0.64290696272003689</c:v>
                </c:pt>
                <c:pt idx="995">
                  <c:v>0.57918232793827118</c:v>
                </c:pt>
                <c:pt idx="996">
                  <c:v>0.49928986688455745</c:v>
                </c:pt>
                <c:pt idx="997">
                  <c:v>0.40092536959677316</c:v>
                </c:pt>
                <c:pt idx="998">
                  <c:v>0.28354825396333472</c:v>
                </c:pt>
                <c:pt idx="999">
                  <c:v>0.14983736628068708</c:v>
                </c:pt>
                <c:pt idx="1000">
                  <c:v>6.4514786385332507E-3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420F-48F9-8B91-33E64C881D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4024"/>
        <c:axId val="240264416"/>
      </c:scatterChart>
      <c:valAx>
        <c:axId val="240264024"/>
        <c:scaling>
          <c:orientation val="minMax"/>
          <c:max val="1.0900000000000001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j-lt"/>
                    <a:ea typeface="Verdana" panose="020B0604030504040204" pitchFamily="34" charset="0"/>
                    <a:cs typeface="Times New Roman" panose="02020603050405020304" pitchFamily="18" charset="0"/>
                  </a:defRPr>
                </a:pPr>
                <a:r>
                  <a:rPr lang="en-US" sz="1000" b="0" i="0" baseline="0">
                    <a:solidFill>
                      <a:schemeClr val="tx1"/>
                    </a:solidFill>
                    <a:effectLst/>
                    <a:latin typeface="+mj-lt"/>
                    <a:cs typeface="Times New Roman" panose="02020603050405020304" pitchFamily="18" charset="0"/>
                  </a:rPr>
                  <a:t>vitesse [pu]</a:t>
                </a:r>
                <a:endParaRPr lang="fr-CH" sz="1000">
                  <a:solidFill>
                    <a:schemeClr val="tx1"/>
                  </a:solidFill>
                  <a:effectLst/>
                  <a:latin typeface="+mj-lt"/>
                  <a:cs typeface="Times New Roman" panose="02020603050405020304" pitchFamily="18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/>
                  </a:solidFill>
                  <a:latin typeface="+mj-lt"/>
                  <a:ea typeface="Verdana" panose="020B0604030504040204" pitchFamily="34" charset="0"/>
                  <a:cs typeface="Times New Roman" panose="02020603050405020304" pitchFamily="18" charset="0"/>
                </a:defRPr>
              </a:pPr>
              <a:endParaRPr lang="fr-FR"/>
            </a:p>
          </c:txPr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4416"/>
        <c:crosses val="autoZero"/>
        <c:crossBetween val="midCat"/>
        <c:minorUnit val="0.1"/>
      </c:valAx>
      <c:valAx>
        <c:axId val="240264416"/>
        <c:scaling>
          <c:orientation val="minMax"/>
          <c:max val="1.2"/>
          <c:min val="0"/>
        </c:scaling>
        <c:delete val="0"/>
        <c:axPos val="l"/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4024"/>
        <c:crosses val="autoZero"/>
        <c:crossBetween val="midCat"/>
        <c:majorUnit val="0.5"/>
        <c:minorUnit val="0.25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smoothMarker"/>
        <c:varyColors val="0"/>
        <c:ser>
          <c:idx val="0"/>
          <c:order val="0"/>
          <c:spPr>
            <a:ln>
              <a:solidFill>
                <a:srgbClr val="FF0000"/>
              </a:solidFill>
            </a:ln>
          </c:spPr>
          <c:marker>
            <c:symbol val="none"/>
          </c:marker>
          <c:xVal>
            <c:numRef>
              <c:f>'Zéquivalent PU'!$B$10:$B$1010</c:f>
              <c:numCache>
                <c:formatCode>General</c:formatCode>
                <c:ptCount val="1001"/>
                <c:pt idx="0">
                  <c:v>0</c:v>
                </c:pt>
                <c:pt idx="1">
                  <c:v>1.0000000000000009E-3</c:v>
                </c:pt>
                <c:pt idx="2">
                  <c:v>2.0000000000000018E-3</c:v>
                </c:pt>
                <c:pt idx="3">
                  <c:v>3.0000000000000027E-3</c:v>
                </c:pt>
                <c:pt idx="4">
                  <c:v>4.0000000000000036E-3</c:v>
                </c:pt>
                <c:pt idx="5">
                  <c:v>5.0000000000000044E-3</c:v>
                </c:pt>
                <c:pt idx="6">
                  <c:v>6.0000000000000053E-3</c:v>
                </c:pt>
                <c:pt idx="7">
                  <c:v>7.0000000000000062E-3</c:v>
                </c:pt>
                <c:pt idx="8">
                  <c:v>8.0000000000000071E-3</c:v>
                </c:pt>
                <c:pt idx="9">
                  <c:v>9.000000000000008E-3</c:v>
                </c:pt>
                <c:pt idx="10">
                  <c:v>1.0000000000000009E-2</c:v>
                </c:pt>
                <c:pt idx="11">
                  <c:v>1.100000000000001E-2</c:v>
                </c:pt>
                <c:pt idx="12">
                  <c:v>1.2000000000000011E-2</c:v>
                </c:pt>
                <c:pt idx="13">
                  <c:v>1.3000000000000012E-2</c:v>
                </c:pt>
                <c:pt idx="14">
                  <c:v>1.4000000000000012E-2</c:v>
                </c:pt>
                <c:pt idx="15">
                  <c:v>1.5000000000000013E-2</c:v>
                </c:pt>
                <c:pt idx="16">
                  <c:v>1.6000000000000014E-2</c:v>
                </c:pt>
                <c:pt idx="17">
                  <c:v>1.7000000000000015E-2</c:v>
                </c:pt>
                <c:pt idx="18">
                  <c:v>1.8000000000000016E-2</c:v>
                </c:pt>
                <c:pt idx="19">
                  <c:v>1.9000000000000017E-2</c:v>
                </c:pt>
                <c:pt idx="20">
                  <c:v>2.0000000000000018E-2</c:v>
                </c:pt>
                <c:pt idx="21">
                  <c:v>2.1000000000000019E-2</c:v>
                </c:pt>
                <c:pt idx="22">
                  <c:v>2.200000000000002E-2</c:v>
                </c:pt>
                <c:pt idx="23">
                  <c:v>2.300000000000002E-2</c:v>
                </c:pt>
                <c:pt idx="24">
                  <c:v>2.4000000000000021E-2</c:v>
                </c:pt>
                <c:pt idx="25">
                  <c:v>2.5000000000000022E-2</c:v>
                </c:pt>
                <c:pt idx="26">
                  <c:v>2.6000000000000023E-2</c:v>
                </c:pt>
                <c:pt idx="27">
                  <c:v>2.7000000000000024E-2</c:v>
                </c:pt>
                <c:pt idx="28">
                  <c:v>2.8000000000000025E-2</c:v>
                </c:pt>
                <c:pt idx="29">
                  <c:v>2.9000000000000026E-2</c:v>
                </c:pt>
                <c:pt idx="30">
                  <c:v>3.0000000000000027E-2</c:v>
                </c:pt>
                <c:pt idx="31">
                  <c:v>3.1000000000000028E-2</c:v>
                </c:pt>
                <c:pt idx="32">
                  <c:v>3.2000000000000028E-2</c:v>
                </c:pt>
                <c:pt idx="33">
                  <c:v>3.3000000000000029E-2</c:v>
                </c:pt>
                <c:pt idx="34">
                  <c:v>3.400000000000003E-2</c:v>
                </c:pt>
                <c:pt idx="35">
                  <c:v>3.5000000000000031E-2</c:v>
                </c:pt>
                <c:pt idx="36">
                  <c:v>3.6000000000000032E-2</c:v>
                </c:pt>
                <c:pt idx="37">
                  <c:v>3.7000000000000033E-2</c:v>
                </c:pt>
                <c:pt idx="38">
                  <c:v>3.8000000000000034E-2</c:v>
                </c:pt>
                <c:pt idx="39">
                  <c:v>3.9000000000000035E-2</c:v>
                </c:pt>
                <c:pt idx="40">
                  <c:v>4.0000000000000036E-2</c:v>
                </c:pt>
                <c:pt idx="41">
                  <c:v>4.1000000000000036E-2</c:v>
                </c:pt>
                <c:pt idx="42">
                  <c:v>4.2000000000000037E-2</c:v>
                </c:pt>
                <c:pt idx="43">
                  <c:v>4.3000000000000038E-2</c:v>
                </c:pt>
                <c:pt idx="44">
                  <c:v>4.4000000000000039E-2</c:v>
                </c:pt>
                <c:pt idx="45">
                  <c:v>4.500000000000004E-2</c:v>
                </c:pt>
                <c:pt idx="46">
                  <c:v>4.6000000000000041E-2</c:v>
                </c:pt>
                <c:pt idx="47">
                  <c:v>4.7000000000000042E-2</c:v>
                </c:pt>
                <c:pt idx="48">
                  <c:v>4.8000000000000043E-2</c:v>
                </c:pt>
                <c:pt idx="49">
                  <c:v>4.9000000000000044E-2</c:v>
                </c:pt>
                <c:pt idx="50">
                  <c:v>5.0000000000000044E-2</c:v>
                </c:pt>
                <c:pt idx="51">
                  <c:v>5.1000000000000045E-2</c:v>
                </c:pt>
                <c:pt idx="52">
                  <c:v>5.2000000000000046E-2</c:v>
                </c:pt>
                <c:pt idx="53">
                  <c:v>5.3000000000000047E-2</c:v>
                </c:pt>
                <c:pt idx="54">
                  <c:v>5.4000000000000048E-2</c:v>
                </c:pt>
                <c:pt idx="55">
                  <c:v>5.5000000000000049E-2</c:v>
                </c:pt>
                <c:pt idx="56">
                  <c:v>5.600000000000005E-2</c:v>
                </c:pt>
                <c:pt idx="57">
                  <c:v>5.7000000000000051E-2</c:v>
                </c:pt>
                <c:pt idx="58">
                  <c:v>5.8000000000000052E-2</c:v>
                </c:pt>
                <c:pt idx="59">
                  <c:v>5.9000000000000052E-2</c:v>
                </c:pt>
                <c:pt idx="60">
                  <c:v>6.0000000000000053E-2</c:v>
                </c:pt>
                <c:pt idx="61">
                  <c:v>6.1000000000000054E-2</c:v>
                </c:pt>
                <c:pt idx="62">
                  <c:v>6.2000000000000055E-2</c:v>
                </c:pt>
                <c:pt idx="63">
                  <c:v>6.2999999999999945E-2</c:v>
                </c:pt>
                <c:pt idx="64">
                  <c:v>6.3999999999999946E-2</c:v>
                </c:pt>
                <c:pt idx="65">
                  <c:v>6.4999999999999947E-2</c:v>
                </c:pt>
                <c:pt idx="66">
                  <c:v>6.5999999999999948E-2</c:v>
                </c:pt>
                <c:pt idx="67">
                  <c:v>6.6999999999999948E-2</c:v>
                </c:pt>
                <c:pt idx="68">
                  <c:v>6.7999999999999949E-2</c:v>
                </c:pt>
                <c:pt idx="69">
                  <c:v>6.899999999999995E-2</c:v>
                </c:pt>
                <c:pt idx="70">
                  <c:v>6.9999999999999951E-2</c:v>
                </c:pt>
                <c:pt idx="71">
                  <c:v>7.0999999999999952E-2</c:v>
                </c:pt>
                <c:pt idx="72">
                  <c:v>7.1999999999999953E-2</c:v>
                </c:pt>
                <c:pt idx="73">
                  <c:v>7.2999999999999954E-2</c:v>
                </c:pt>
                <c:pt idx="74">
                  <c:v>7.3999999999999955E-2</c:v>
                </c:pt>
                <c:pt idx="75">
                  <c:v>7.4999999999999956E-2</c:v>
                </c:pt>
                <c:pt idx="76">
                  <c:v>7.5999999999999956E-2</c:v>
                </c:pt>
                <c:pt idx="77">
                  <c:v>7.6999999999999957E-2</c:v>
                </c:pt>
                <c:pt idx="78">
                  <c:v>7.7999999999999958E-2</c:v>
                </c:pt>
                <c:pt idx="79">
                  <c:v>7.8999999999999959E-2</c:v>
                </c:pt>
                <c:pt idx="80">
                  <c:v>7.999999999999996E-2</c:v>
                </c:pt>
                <c:pt idx="81">
                  <c:v>8.0999999999999961E-2</c:v>
                </c:pt>
                <c:pt idx="82">
                  <c:v>8.1999999999999962E-2</c:v>
                </c:pt>
                <c:pt idx="83">
                  <c:v>8.2999999999999963E-2</c:v>
                </c:pt>
                <c:pt idx="84">
                  <c:v>8.3999999999999964E-2</c:v>
                </c:pt>
                <c:pt idx="85">
                  <c:v>8.4999999999999964E-2</c:v>
                </c:pt>
                <c:pt idx="86">
                  <c:v>8.5999999999999965E-2</c:v>
                </c:pt>
                <c:pt idx="87">
                  <c:v>8.6999999999999966E-2</c:v>
                </c:pt>
                <c:pt idx="88">
                  <c:v>8.7999999999999967E-2</c:v>
                </c:pt>
                <c:pt idx="89">
                  <c:v>8.8999999999999968E-2</c:v>
                </c:pt>
                <c:pt idx="90">
                  <c:v>8.9999999999999969E-2</c:v>
                </c:pt>
                <c:pt idx="91">
                  <c:v>9.099999999999997E-2</c:v>
                </c:pt>
                <c:pt idx="92">
                  <c:v>9.1999999999999971E-2</c:v>
                </c:pt>
                <c:pt idx="93">
                  <c:v>9.2999999999999972E-2</c:v>
                </c:pt>
                <c:pt idx="94">
                  <c:v>9.3999999999999972E-2</c:v>
                </c:pt>
                <c:pt idx="95">
                  <c:v>9.4999999999999973E-2</c:v>
                </c:pt>
                <c:pt idx="96">
                  <c:v>9.5999999999999974E-2</c:v>
                </c:pt>
                <c:pt idx="97">
                  <c:v>9.6999999999999975E-2</c:v>
                </c:pt>
                <c:pt idx="98">
                  <c:v>9.7999999999999976E-2</c:v>
                </c:pt>
                <c:pt idx="99">
                  <c:v>9.8999999999999977E-2</c:v>
                </c:pt>
                <c:pt idx="100">
                  <c:v>9.9999999999999978E-2</c:v>
                </c:pt>
                <c:pt idx="101">
                  <c:v>0.10099999999999998</c:v>
                </c:pt>
                <c:pt idx="102">
                  <c:v>0.10199999999999998</c:v>
                </c:pt>
                <c:pt idx="103">
                  <c:v>0.10299999999999998</c:v>
                </c:pt>
                <c:pt idx="104">
                  <c:v>0.10399999999999998</c:v>
                </c:pt>
                <c:pt idx="105">
                  <c:v>0.10499999999999998</c:v>
                </c:pt>
                <c:pt idx="106">
                  <c:v>0.10599999999999998</c:v>
                </c:pt>
                <c:pt idx="107">
                  <c:v>0.10699999999999998</c:v>
                </c:pt>
                <c:pt idx="108">
                  <c:v>0.10799999999999998</c:v>
                </c:pt>
                <c:pt idx="109">
                  <c:v>0.10899999999999999</c:v>
                </c:pt>
                <c:pt idx="110">
                  <c:v>0.10999999999999999</c:v>
                </c:pt>
                <c:pt idx="111">
                  <c:v>0.11099999999999999</c:v>
                </c:pt>
                <c:pt idx="112">
                  <c:v>0.11199999999999999</c:v>
                </c:pt>
                <c:pt idx="113">
                  <c:v>0.11299999999999999</c:v>
                </c:pt>
                <c:pt idx="114">
                  <c:v>0.11399999999999999</c:v>
                </c:pt>
                <c:pt idx="115">
                  <c:v>0.11499999999999999</c:v>
                </c:pt>
                <c:pt idx="116">
                  <c:v>0.11599999999999999</c:v>
                </c:pt>
                <c:pt idx="117">
                  <c:v>0.11699999999999999</c:v>
                </c:pt>
                <c:pt idx="118">
                  <c:v>0.11799999999999999</c:v>
                </c:pt>
                <c:pt idx="119">
                  <c:v>0.11899999999999999</c:v>
                </c:pt>
                <c:pt idx="120">
                  <c:v>0.12</c:v>
                </c:pt>
                <c:pt idx="121">
                  <c:v>0.121</c:v>
                </c:pt>
                <c:pt idx="122">
                  <c:v>0.122</c:v>
                </c:pt>
                <c:pt idx="123">
                  <c:v>0.123</c:v>
                </c:pt>
                <c:pt idx="124">
                  <c:v>0.124</c:v>
                </c:pt>
                <c:pt idx="125">
                  <c:v>0.125</c:v>
                </c:pt>
                <c:pt idx="126">
                  <c:v>0.126</c:v>
                </c:pt>
                <c:pt idx="127">
                  <c:v>0.127</c:v>
                </c:pt>
                <c:pt idx="128">
                  <c:v>0.128</c:v>
                </c:pt>
                <c:pt idx="129">
                  <c:v>0.129</c:v>
                </c:pt>
                <c:pt idx="130">
                  <c:v>0.13</c:v>
                </c:pt>
                <c:pt idx="131">
                  <c:v>0.13100000000000001</c:v>
                </c:pt>
                <c:pt idx="132">
                  <c:v>0.13200000000000001</c:v>
                </c:pt>
                <c:pt idx="133">
                  <c:v>0.13300000000000001</c:v>
                </c:pt>
                <c:pt idx="134">
                  <c:v>0.13400000000000001</c:v>
                </c:pt>
                <c:pt idx="135">
                  <c:v>0.13500000000000001</c:v>
                </c:pt>
                <c:pt idx="136">
                  <c:v>0.13600000000000001</c:v>
                </c:pt>
                <c:pt idx="137">
                  <c:v>0.13700000000000001</c:v>
                </c:pt>
                <c:pt idx="138">
                  <c:v>0.13800000000000001</c:v>
                </c:pt>
                <c:pt idx="139">
                  <c:v>0.13900000000000001</c:v>
                </c:pt>
                <c:pt idx="140">
                  <c:v>0.14000000000000001</c:v>
                </c:pt>
                <c:pt idx="141">
                  <c:v>0.14100000000000001</c:v>
                </c:pt>
                <c:pt idx="142">
                  <c:v>0.14200000000000002</c:v>
                </c:pt>
                <c:pt idx="143">
                  <c:v>0.14300000000000002</c:v>
                </c:pt>
                <c:pt idx="144">
                  <c:v>0.14400000000000002</c:v>
                </c:pt>
                <c:pt idx="145">
                  <c:v>0.14500000000000002</c:v>
                </c:pt>
                <c:pt idx="146">
                  <c:v>0.14600000000000002</c:v>
                </c:pt>
                <c:pt idx="147">
                  <c:v>0.14700000000000002</c:v>
                </c:pt>
                <c:pt idx="148">
                  <c:v>0.14800000000000002</c:v>
                </c:pt>
                <c:pt idx="149">
                  <c:v>0.14900000000000002</c:v>
                </c:pt>
                <c:pt idx="150">
                  <c:v>0.15000000000000002</c:v>
                </c:pt>
                <c:pt idx="151">
                  <c:v>0.15100000000000002</c:v>
                </c:pt>
                <c:pt idx="152">
                  <c:v>0.15200000000000002</c:v>
                </c:pt>
                <c:pt idx="153">
                  <c:v>0.15300000000000002</c:v>
                </c:pt>
                <c:pt idx="154">
                  <c:v>0.15400000000000003</c:v>
                </c:pt>
                <c:pt idx="155">
                  <c:v>0.15500000000000003</c:v>
                </c:pt>
                <c:pt idx="156">
                  <c:v>0.15600000000000003</c:v>
                </c:pt>
                <c:pt idx="157">
                  <c:v>0.15700000000000003</c:v>
                </c:pt>
                <c:pt idx="158">
                  <c:v>0.15800000000000003</c:v>
                </c:pt>
                <c:pt idx="159">
                  <c:v>0.15900000000000003</c:v>
                </c:pt>
                <c:pt idx="160">
                  <c:v>0.16000000000000003</c:v>
                </c:pt>
                <c:pt idx="161">
                  <c:v>0.16100000000000003</c:v>
                </c:pt>
                <c:pt idx="162">
                  <c:v>0.16200000000000003</c:v>
                </c:pt>
                <c:pt idx="163">
                  <c:v>0.16300000000000003</c:v>
                </c:pt>
                <c:pt idx="164">
                  <c:v>0.16400000000000003</c:v>
                </c:pt>
                <c:pt idx="165">
                  <c:v>0.16500000000000004</c:v>
                </c:pt>
                <c:pt idx="166">
                  <c:v>0.16600000000000004</c:v>
                </c:pt>
                <c:pt idx="167">
                  <c:v>0.16700000000000004</c:v>
                </c:pt>
                <c:pt idx="168">
                  <c:v>0.16800000000000004</c:v>
                </c:pt>
                <c:pt idx="169">
                  <c:v>0.16900000000000004</c:v>
                </c:pt>
                <c:pt idx="170">
                  <c:v>0.17000000000000004</c:v>
                </c:pt>
                <c:pt idx="171">
                  <c:v>0.17100000000000004</c:v>
                </c:pt>
                <c:pt idx="172">
                  <c:v>0.17200000000000004</c:v>
                </c:pt>
                <c:pt idx="173">
                  <c:v>0.17300000000000004</c:v>
                </c:pt>
                <c:pt idx="174">
                  <c:v>0.17400000000000004</c:v>
                </c:pt>
                <c:pt idx="175">
                  <c:v>0.17500000000000004</c:v>
                </c:pt>
                <c:pt idx="176">
                  <c:v>0.17600000000000005</c:v>
                </c:pt>
                <c:pt idx="177">
                  <c:v>0.17700000000000005</c:v>
                </c:pt>
                <c:pt idx="178">
                  <c:v>0.17800000000000005</c:v>
                </c:pt>
                <c:pt idx="179">
                  <c:v>0.17900000000000005</c:v>
                </c:pt>
                <c:pt idx="180">
                  <c:v>0.18000000000000005</c:v>
                </c:pt>
                <c:pt idx="181">
                  <c:v>0.18100000000000005</c:v>
                </c:pt>
                <c:pt idx="182">
                  <c:v>0.18200000000000005</c:v>
                </c:pt>
                <c:pt idx="183">
                  <c:v>0.18300000000000005</c:v>
                </c:pt>
                <c:pt idx="184">
                  <c:v>0.18400000000000005</c:v>
                </c:pt>
                <c:pt idx="185">
                  <c:v>0.18500000000000005</c:v>
                </c:pt>
                <c:pt idx="186">
                  <c:v>0.18600000000000005</c:v>
                </c:pt>
                <c:pt idx="187">
                  <c:v>0.18700000000000006</c:v>
                </c:pt>
                <c:pt idx="188">
                  <c:v>0.18799999999999994</c:v>
                </c:pt>
                <c:pt idx="189">
                  <c:v>0.18899999999999995</c:v>
                </c:pt>
                <c:pt idx="190">
                  <c:v>0.18999999999999995</c:v>
                </c:pt>
                <c:pt idx="191">
                  <c:v>0.19099999999999995</c:v>
                </c:pt>
                <c:pt idx="192">
                  <c:v>0.19199999999999995</c:v>
                </c:pt>
                <c:pt idx="193">
                  <c:v>0.19299999999999995</c:v>
                </c:pt>
                <c:pt idx="194">
                  <c:v>0.19399999999999995</c:v>
                </c:pt>
                <c:pt idx="195">
                  <c:v>0.19499999999999995</c:v>
                </c:pt>
                <c:pt idx="196">
                  <c:v>0.19599999999999995</c:v>
                </c:pt>
                <c:pt idx="197">
                  <c:v>0.19699999999999995</c:v>
                </c:pt>
                <c:pt idx="198">
                  <c:v>0.19799999999999995</c:v>
                </c:pt>
                <c:pt idx="199">
                  <c:v>0.19899999999999995</c:v>
                </c:pt>
                <c:pt idx="200">
                  <c:v>0.19999999999999996</c:v>
                </c:pt>
                <c:pt idx="201">
                  <c:v>0.20099999999999996</c:v>
                </c:pt>
                <c:pt idx="202">
                  <c:v>0.20199999999999996</c:v>
                </c:pt>
                <c:pt idx="203">
                  <c:v>0.20299999999999996</c:v>
                </c:pt>
                <c:pt idx="204">
                  <c:v>0.20399999999999996</c:v>
                </c:pt>
                <c:pt idx="205">
                  <c:v>0.20499999999999996</c:v>
                </c:pt>
                <c:pt idx="206">
                  <c:v>0.20599999999999996</c:v>
                </c:pt>
                <c:pt idx="207">
                  <c:v>0.20699999999999996</c:v>
                </c:pt>
                <c:pt idx="208">
                  <c:v>0.20799999999999996</c:v>
                </c:pt>
                <c:pt idx="209">
                  <c:v>0.20899999999999996</c:v>
                </c:pt>
                <c:pt idx="210">
                  <c:v>0.20999999999999996</c:v>
                </c:pt>
                <c:pt idx="211">
                  <c:v>0.21099999999999997</c:v>
                </c:pt>
                <c:pt idx="212">
                  <c:v>0.21199999999999997</c:v>
                </c:pt>
                <c:pt idx="213">
                  <c:v>0.21299999999999997</c:v>
                </c:pt>
                <c:pt idx="214">
                  <c:v>0.21399999999999997</c:v>
                </c:pt>
                <c:pt idx="215">
                  <c:v>0.21499999999999997</c:v>
                </c:pt>
                <c:pt idx="216">
                  <c:v>0.21599999999999997</c:v>
                </c:pt>
                <c:pt idx="217">
                  <c:v>0.21699999999999997</c:v>
                </c:pt>
                <c:pt idx="218">
                  <c:v>0.21799999999999997</c:v>
                </c:pt>
                <c:pt idx="219">
                  <c:v>0.21899999999999997</c:v>
                </c:pt>
                <c:pt idx="220">
                  <c:v>0.21999999999999997</c:v>
                </c:pt>
                <c:pt idx="221">
                  <c:v>0.22099999999999997</c:v>
                </c:pt>
                <c:pt idx="222">
                  <c:v>0.22199999999999998</c:v>
                </c:pt>
                <c:pt idx="223">
                  <c:v>0.22299999999999998</c:v>
                </c:pt>
                <c:pt idx="224">
                  <c:v>0.22399999999999998</c:v>
                </c:pt>
                <c:pt idx="225">
                  <c:v>0.22499999999999998</c:v>
                </c:pt>
                <c:pt idx="226">
                  <c:v>0.22599999999999998</c:v>
                </c:pt>
                <c:pt idx="227">
                  <c:v>0.22699999999999998</c:v>
                </c:pt>
                <c:pt idx="228">
                  <c:v>0.22799999999999998</c:v>
                </c:pt>
                <c:pt idx="229">
                  <c:v>0.22899999999999998</c:v>
                </c:pt>
                <c:pt idx="230">
                  <c:v>0.22999999999999998</c:v>
                </c:pt>
                <c:pt idx="231">
                  <c:v>0.23099999999999998</c:v>
                </c:pt>
                <c:pt idx="232">
                  <c:v>0.23199999999999998</c:v>
                </c:pt>
                <c:pt idx="233">
                  <c:v>0.23299999999999998</c:v>
                </c:pt>
                <c:pt idx="234">
                  <c:v>0.23399999999999999</c:v>
                </c:pt>
                <c:pt idx="235">
                  <c:v>0.23499999999999999</c:v>
                </c:pt>
                <c:pt idx="236">
                  <c:v>0.23599999999999999</c:v>
                </c:pt>
                <c:pt idx="237">
                  <c:v>0.23699999999999999</c:v>
                </c:pt>
                <c:pt idx="238">
                  <c:v>0.23799999999999999</c:v>
                </c:pt>
                <c:pt idx="239">
                  <c:v>0.23899999999999999</c:v>
                </c:pt>
                <c:pt idx="240">
                  <c:v>0.24</c:v>
                </c:pt>
                <c:pt idx="241">
                  <c:v>0.24099999999999999</c:v>
                </c:pt>
                <c:pt idx="242">
                  <c:v>0.24199999999999999</c:v>
                </c:pt>
                <c:pt idx="243">
                  <c:v>0.24299999999999999</c:v>
                </c:pt>
                <c:pt idx="244">
                  <c:v>0.24399999999999999</c:v>
                </c:pt>
                <c:pt idx="245">
                  <c:v>0.245</c:v>
                </c:pt>
                <c:pt idx="246">
                  <c:v>0.246</c:v>
                </c:pt>
                <c:pt idx="247">
                  <c:v>0.247</c:v>
                </c:pt>
                <c:pt idx="248">
                  <c:v>0.248</c:v>
                </c:pt>
                <c:pt idx="249">
                  <c:v>0.249</c:v>
                </c:pt>
                <c:pt idx="250">
                  <c:v>0.25</c:v>
                </c:pt>
                <c:pt idx="251">
                  <c:v>0.251</c:v>
                </c:pt>
                <c:pt idx="252">
                  <c:v>0.252</c:v>
                </c:pt>
                <c:pt idx="253">
                  <c:v>0.253</c:v>
                </c:pt>
                <c:pt idx="254">
                  <c:v>0.254</c:v>
                </c:pt>
                <c:pt idx="255">
                  <c:v>0.255</c:v>
                </c:pt>
                <c:pt idx="256">
                  <c:v>0.25600000000000001</c:v>
                </c:pt>
                <c:pt idx="257">
                  <c:v>0.25700000000000001</c:v>
                </c:pt>
                <c:pt idx="258">
                  <c:v>0.25800000000000001</c:v>
                </c:pt>
                <c:pt idx="259">
                  <c:v>0.25900000000000001</c:v>
                </c:pt>
                <c:pt idx="260">
                  <c:v>0.26</c:v>
                </c:pt>
                <c:pt idx="261">
                  <c:v>0.26100000000000001</c:v>
                </c:pt>
                <c:pt idx="262">
                  <c:v>0.26200000000000001</c:v>
                </c:pt>
                <c:pt idx="263">
                  <c:v>0.26300000000000001</c:v>
                </c:pt>
                <c:pt idx="264">
                  <c:v>0.26400000000000001</c:v>
                </c:pt>
                <c:pt idx="265">
                  <c:v>0.26500000000000001</c:v>
                </c:pt>
                <c:pt idx="266">
                  <c:v>0.26600000000000001</c:v>
                </c:pt>
                <c:pt idx="267">
                  <c:v>0.26700000000000002</c:v>
                </c:pt>
                <c:pt idx="268">
                  <c:v>0.26800000000000002</c:v>
                </c:pt>
                <c:pt idx="269">
                  <c:v>0.26900000000000002</c:v>
                </c:pt>
                <c:pt idx="270">
                  <c:v>0.27</c:v>
                </c:pt>
                <c:pt idx="271">
                  <c:v>0.27100000000000002</c:v>
                </c:pt>
                <c:pt idx="272">
                  <c:v>0.27200000000000002</c:v>
                </c:pt>
                <c:pt idx="273">
                  <c:v>0.27300000000000002</c:v>
                </c:pt>
                <c:pt idx="274">
                  <c:v>0.27400000000000002</c:v>
                </c:pt>
                <c:pt idx="275">
                  <c:v>0.27500000000000002</c:v>
                </c:pt>
                <c:pt idx="276">
                  <c:v>0.27600000000000002</c:v>
                </c:pt>
                <c:pt idx="277">
                  <c:v>0.27700000000000002</c:v>
                </c:pt>
                <c:pt idx="278">
                  <c:v>0.27800000000000002</c:v>
                </c:pt>
                <c:pt idx="279">
                  <c:v>0.27900000000000003</c:v>
                </c:pt>
                <c:pt idx="280">
                  <c:v>0.28000000000000003</c:v>
                </c:pt>
                <c:pt idx="281">
                  <c:v>0.28100000000000003</c:v>
                </c:pt>
                <c:pt idx="282">
                  <c:v>0.28200000000000003</c:v>
                </c:pt>
                <c:pt idx="283">
                  <c:v>0.28300000000000003</c:v>
                </c:pt>
                <c:pt idx="284">
                  <c:v>0.28400000000000003</c:v>
                </c:pt>
                <c:pt idx="285">
                  <c:v>0.28500000000000003</c:v>
                </c:pt>
                <c:pt idx="286">
                  <c:v>0.28600000000000003</c:v>
                </c:pt>
                <c:pt idx="287">
                  <c:v>0.28700000000000003</c:v>
                </c:pt>
                <c:pt idx="288">
                  <c:v>0.28800000000000003</c:v>
                </c:pt>
                <c:pt idx="289">
                  <c:v>0.28900000000000003</c:v>
                </c:pt>
                <c:pt idx="290">
                  <c:v>0.29000000000000004</c:v>
                </c:pt>
                <c:pt idx="291">
                  <c:v>0.29100000000000004</c:v>
                </c:pt>
                <c:pt idx="292">
                  <c:v>0.29200000000000004</c:v>
                </c:pt>
                <c:pt idx="293">
                  <c:v>0.29300000000000004</c:v>
                </c:pt>
                <c:pt idx="294">
                  <c:v>0.29400000000000004</c:v>
                </c:pt>
                <c:pt idx="295">
                  <c:v>0.29500000000000004</c:v>
                </c:pt>
                <c:pt idx="296">
                  <c:v>0.29600000000000004</c:v>
                </c:pt>
                <c:pt idx="297">
                  <c:v>0.29700000000000004</c:v>
                </c:pt>
                <c:pt idx="298">
                  <c:v>0.29800000000000004</c:v>
                </c:pt>
                <c:pt idx="299">
                  <c:v>0.29900000000000004</c:v>
                </c:pt>
                <c:pt idx="300">
                  <c:v>0.30000000000000004</c:v>
                </c:pt>
                <c:pt idx="301">
                  <c:v>0.30100000000000005</c:v>
                </c:pt>
                <c:pt idx="302">
                  <c:v>0.30200000000000005</c:v>
                </c:pt>
                <c:pt idx="303">
                  <c:v>0.30300000000000005</c:v>
                </c:pt>
                <c:pt idx="304">
                  <c:v>0.30400000000000005</c:v>
                </c:pt>
                <c:pt idx="305">
                  <c:v>0.30500000000000005</c:v>
                </c:pt>
                <c:pt idx="306">
                  <c:v>0.30600000000000005</c:v>
                </c:pt>
                <c:pt idx="307">
                  <c:v>0.30700000000000005</c:v>
                </c:pt>
                <c:pt idx="308">
                  <c:v>0.30800000000000005</c:v>
                </c:pt>
                <c:pt idx="309">
                  <c:v>0.30900000000000005</c:v>
                </c:pt>
                <c:pt idx="310">
                  <c:v>0.31000000000000005</c:v>
                </c:pt>
                <c:pt idx="311">
                  <c:v>0.31100000000000005</c:v>
                </c:pt>
                <c:pt idx="312">
                  <c:v>0.31200000000000006</c:v>
                </c:pt>
                <c:pt idx="313">
                  <c:v>0.31299999999999994</c:v>
                </c:pt>
                <c:pt idx="314">
                  <c:v>0.31399999999999995</c:v>
                </c:pt>
                <c:pt idx="315">
                  <c:v>0.31499999999999995</c:v>
                </c:pt>
                <c:pt idx="316">
                  <c:v>0.31599999999999995</c:v>
                </c:pt>
                <c:pt idx="317">
                  <c:v>0.31699999999999995</c:v>
                </c:pt>
                <c:pt idx="318">
                  <c:v>0.31799999999999995</c:v>
                </c:pt>
                <c:pt idx="319">
                  <c:v>0.31899999999999995</c:v>
                </c:pt>
                <c:pt idx="320">
                  <c:v>0.31999999999999995</c:v>
                </c:pt>
                <c:pt idx="321">
                  <c:v>0.32099999999999995</c:v>
                </c:pt>
                <c:pt idx="322">
                  <c:v>0.32199999999999995</c:v>
                </c:pt>
                <c:pt idx="323">
                  <c:v>0.32299999999999995</c:v>
                </c:pt>
                <c:pt idx="324">
                  <c:v>0.32399999999999995</c:v>
                </c:pt>
                <c:pt idx="325">
                  <c:v>0.32499999999999996</c:v>
                </c:pt>
                <c:pt idx="326">
                  <c:v>0.32599999999999996</c:v>
                </c:pt>
                <c:pt idx="327">
                  <c:v>0.32699999999999996</c:v>
                </c:pt>
                <c:pt idx="328">
                  <c:v>0.32799999999999996</c:v>
                </c:pt>
                <c:pt idx="329">
                  <c:v>0.32899999999999996</c:v>
                </c:pt>
                <c:pt idx="330">
                  <c:v>0.32999999999999996</c:v>
                </c:pt>
                <c:pt idx="331">
                  <c:v>0.33099999999999996</c:v>
                </c:pt>
                <c:pt idx="332">
                  <c:v>0.33199999999999996</c:v>
                </c:pt>
                <c:pt idx="333">
                  <c:v>0.33299999999999996</c:v>
                </c:pt>
                <c:pt idx="334">
                  <c:v>0.33399999999999996</c:v>
                </c:pt>
                <c:pt idx="335">
                  <c:v>0.33499999999999996</c:v>
                </c:pt>
                <c:pt idx="336">
                  <c:v>0.33599999999999997</c:v>
                </c:pt>
                <c:pt idx="337">
                  <c:v>0.33699999999999997</c:v>
                </c:pt>
                <c:pt idx="338">
                  <c:v>0.33799999999999997</c:v>
                </c:pt>
                <c:pt idx="339">
                  <c:v>0.33899999999999997</c:v>
                </c:pt>
                <c:pt idx="340">
                  <c:v>0.33999999999999997</c:v>
                </c:pt>
                <c:pt idx="341">
                  <c:v>0.34099999999999997</c:v>
                </c:pt>
                <c:pt idx="342">
                  <c:v>0.34199999999999997</c:v>
                </c:pt>
                <c:pt idx="343">
                  <c:v>0.34299999999999997</c:v>
                </c:pt>
                <c:pt idx="344">
                  <c:v>0.34399999999999997</c:v>
                </c:pt>
                <c:pt idx="345">
                  <c:v>0.34499999999999997</c:v>
                </c:pt>
                <c:pt idx="346">
                  <c:v>0.34599999999999997</c:v>
                </c:pt>
                <c:pt idx="347">
                  <c:v>0.34699999999999998</c:v>
                </c:pt>
                <c:pt idx="348">
                  <c:v>0.34799999999999998</c:v>
                </c:pt>
                <c:pt idx="349">
                  <c:v>0.34899999999999998</c:v>
                </c:pt>
                <c:pt idx="350">
                  <c:v>0.35</c:v>
                </c:pt>
                <c:pt idx="351">
                  <c:v>0.35099999999999998</c:v>
                </c:pt>
                <c:pt idx="352">
                  <c:v>0.35199999999999998</c:v>
                </c:pt>
                <c:pt idx="353">
                  <c:v>0.35299999999999998</c:v>
                </c:pt>
                <c:pt idx="354">
                  <c:v>0.35399999999999998</c:v>
                </c:pt>
                <c:pt idx="355">
                  <c:v>0.35499999999999998</c:v>
                </c:pt>
                <c:pt idx="356">
                  <c:v>0.35599999999999998</c:v>
                </c:pt>
                <c:pt idx="357">
                  <c:v>0.35699999999999998</c:v>
                </c:pt>
                <c:pt idx="358">
                  <c:v>0.35799999999999998</c:v>
                </c:pt>
                <c:pt idx="359">
                  <c:v>0.35899999999999999</c:v>
                </c:pt>
                <c:pt idx="360">
                  <c:v>0.36</c:v>
                </c:pt>
                <c:pt idx="361">
                  <c:v>0.36099999999999999</c:v>
                </c:pt>
                <c:pt idx="362">
                  <c:v>0.36199999999999999</c:v>
                </c:pt>
                <c:pt idx="363">
                  <c:v>0.36299999999999999</c:v>
                </c:pt>
                <c:pt idx="364">
                  <c:v>0.36399999999999999</c:v>
                </c:pt>
                <c:pt idx="365">
                  <c:v>0.36499999999999999</c:v>
                </c:pt>
                <c:pt idx="366">
                  <c:v>0.36599999999999999</c:v>
                </c:pt>
                <c:pt idx="367">
                  <c:v>0.36699999999999999</c:v>
                </c:pt>
                <c:pt idx="368">
                  <c:v>0.36799999999999999</c:v>
                </c:pt>
                <c:pt idx="369">
                  <c:v>0.36899999999999999</c:v>
                </c:pt>
                <c:pt idx="370">
                  <c:v>0.37</c:v>
                </c:pt>
                <c:pt idx="371">
                  <c:v>0.371</c:v>
                </c:pt>
                <c:pt idx="372">
                  <c:v>0.372</c:v>
                </c:pt>
                <c:pt idx="373">
                  <c:v>0.373</c:v>
                </c:pt>
                <c:pt idx="374">
                  <c:v>0.374</c:v>
                </c:pt>
                <c:pt idx="375">
                  <c:v>0.375</c:v>
                </c:pt>
                <c:pt idx="376">
                  <c:v>0.376</c:v>
                </c:pt>
                <c:pt idx="377">
                  <c:v>0.377</c:v>
                </c:pt>
                <c:pt idx="378">
                  <c:v>0.378</c:v>
                </c:pt>
                <c:pt idx="379">
                  <c:v>0.379</c:v>
                </c:pt>
                <c:pt idx="380">
                  <c:v>0.38</c:v>
                </c:pt>
                <c:pt idx="381">
                  <c:v>0.38100000000000001</c:v>
                </c:pt>
                <c:pt idx="382">
                  <c:v>0.38200000000000001</c:v>
                </c:pt>
                <c:pt idx="383">
                  <c:v>0.38300000000000001</c:v>
                </c:pt>
                <c:pt idx="384">
                  <c:v>0.38400000000000001</c:v>
                </c:pt>
                <c:pt idx="385">
                  <c:v>0.38500000000000001</c:v>
                </c:pt>
                <c:pt idx="386">
                  <c:v>0.38600000000000001</c:v>
                </c:pt>
                <c:pt idx="387">
                  <c:v>0.38700000000000001</c:v>
                </c:pt>
                <c:pt idx="388">
                  <c:v>0.38800000000000001</c:v>
                </c:pt>
                <c:pt idx="389">
                  <c:v>0.38900000000000001</c:v>
                </c:pt>
                <c:pt idx="390">
                  <c:v>0.39</c:v>
                </c:pt>
                <c:pt idx="391">
                  <c:v>0.39100000000000001</c:v>
                </c:pt>
                <c:pt idx="392">
                  <c:v>0.39200000000000002</c:v>
                </c:pt>
                <c:pt idx="393">
                  <c:v>0.39300000000000002</c:v>
                </c:pt>
                <c:pt idx="394">
                  <c:v>0.39400000000000002</c:v>
                </c:pt>
                <c:pt idx="395">
                  <c:v>0.39500000000000002</c:v>
                </c:pt>
                <c:pt idx="396">
                  <c:v>0.39600000000000002</c:v>
                </c:pt>
                <c:pt idx="397">
                  <c:v>0.39700000000000002</c:v>
                </c:pt>
                <c:pt idx="398">
                  <c:v>0.39800000000000002</c:v>
                </c:pt>
                <c:pt idx="399">
                  <c:v>0.39900000000000002</c:v>
                </c:pt>
                <c:pt idx="400">
                  <c:v>0.4</c:v>
                </c:pt>
                <c:pt idx="401">
                  <c:v>0.40100000000000002</c:v>
                </c:pt>
                <c:pt idx="402">
                  <c:v>0.40200000000000002</c:v>
                </c:pt>
                <c:pt idx="403">
                  <c:v>0.40300000000000002</c:v>
                </c:pt>
                <c:pt idx="404">
                  <c:v>0.40400000000000003</c:v>
                </c:pt>
                <c:pt idx="405">
                  <c:v>0.40500000000000003</c:v>
                </c:pt>
                <c:pt idx="406">
                  <c:v>0.40600000000000003</c:v>
                </c:pt>
                <c:pt idx="407">
                  <c:v>0.40700000000000003</c:v>
                </c:pt>
                <c:pt idx="408">
                  <c:v>0.40800000000000003</c:v>
                </c:pt>
                <c:pt idx="409">
                  <c:v>0.40900000000000003</c:v>
                </c:pt>
                <c:pt idx="410">
                  <c:v>0.41000000000000003</c:v>
                </c:pt>
                <c:pt idx="411">
                  <c:v>0.41100000000000003</c:v>
                </c:pt>
                <c:pt idx="412">
                  <c:v>0.41200000000000003</c:v>
                </c:pt>
                <c:pt idx="413">
                  <c:v>0.41300000000000003</c:v>
                </c:pt>
                <c:pt idx="414">
                  <c:v>0.41400000000000003</c:v>
                </c:pt>
                <c:pt idx="415">
                  <c:v>0.41500000000000004</c:v>
                </c:pt>
                <c:pt idx="416">
                  <c:v>0.41600000000000004</c:v>
                </c:pt>
                <c:pt idx="417">
                  <c:v>0.41700000000000004</c:v>
                </c:pt>
                <c:pt idx="418">
                  <c:v>0.41800000000000004</c:v>
                </c:pt>
                <c:pt idx="419">
                  <c:v>0.41900000000000004</c:v>
                </c:pt>
                <c:pt idx="420">
                  <c:v>0.42000000000000004</c:v>
                </c:pt>
                <c:pt idx="421">
                  <c:v>0.42100000000000004</c:v>
                </c:pt>
                <c:pt idx="422">
                  <c:v>0.42200000000000004</c:v>
                </c:pt>
                <c:pt idx="423">
                  <c:v>0.42300000000000004</c:v>
                </c:pt>
                <c:pt idx="424">
                  <c:v>0.42400000000000004</c:v>
                </c:pt>
                <c:pt idx="425">
                  <c:v>0.42500000000000004</c:v>
                </c:pt>
                <c:pt idx="426">
                  <c:v>0.42600000000000005</c:v>
                </c:pt>
                <c:pt idx="427">
                  <c:v>0.42700000000000005</c:v>
                </c:pt>
                <c:pt idx="428">
                  <c:v>0.42800000000000005</c:v>
                </c:pt>
                <c:pt idx="429">
                  <c:v>0.42900000000000005</c:v>
                </c:pt>
                <c:pt idx="430">
                  <c:v>0.43000000000000005</c:v>
                </c:pt>
                <c:pt idx="431">
                  <c:v>0.43100000000000005</c:v>
                </c:pt>
                <c:pt idx="432">
                  <c:v>0.43200000000000005</c:v>
                </c:pt>
                <c:pt idx="433">
                  <c:v>0.43300000000000005</c:v>
                </c:pt>
                <c:pt idx="434">
                  <c:v>0.43400000000000005</c:v>
                </c:pt>
                <c:pt idx="435">
                  <c:v>0.43500000000000005</c:v>
                </c:pt>
                <c:pt idx="436">
                  <c:v>0.43600000000000005</c:v>
                </c:pt>
                <c:pt idx="437">
                  <c:v>0.43700000000000006</c:v>
                </c:pt>
                <c:pt idx="438">
                  <c:v>0.43799999999999994</c:v>
                </c:pt>
                <c:pt idx="439">
                  <c:v>0.43899999999999995</c:v>
                </c:pt>
                <c:pt idx="440">
                  <c:v>0.43999999999999995</c:v>
                </c:pt>
                <c:pt idx="441">
                  <c:v>0.44099999999999995</c:v>
                </c:pt>
                <c:pt idx="442">
                  <c:v>0.44199999999999995</c:v>
                </c:pt>
                <c:pt idx="443">
                  <c:v>0.44299999999999995</c:v>
                </c:pt>
                <c:pt idx="444">
                  <c:v>0.44399999999999995</c:v>
                </c:pt>
                <c:pt idx="445">
                  <c:v>0.44499999999999995</c:v>
                </c:pt>
                <c:pt idx="446">
                  <c:v>0.44599999999999995</c:v>
                </c:pt>
                <c:pt idx="447">
                  <c:v>0.44699999999999995</c:v>
                </c:pt>
                <c:pt idx="448">
                  <c:v>0.44799999999999995</c:v>
                </c:pt>
                <c:pt idx="449">
                  <c:v>0.44899999999999995</c:v>
                </c:pt>
                <c:pt idx="450">
                  <c:v>0.44999999999999996</c:v>
                </c:pt>
                <c:pt idx="451">
                  <c:v>0.45099999999999996</c:v>
                </c:pt>
                <c:pt idx="452">
                  <c:v>0.45199999999999996</c:v>
                </c:pt>
                <c:pt idx="453">
                  <c:v>0.45299999999999996</c:v>
                </c:pt>
                <c:pt idx="454">
                  <c:v>0.45399999999999996</c:v>
                </c:pt>
                <c:pt idx="455">
                  <c:v>0.45499999999999996</c:v>
                </c:pt>
                <c:pt idx="456">
                  <c:v>0.45599999999999996</c:v>
                </c:pt>
                <c:pt idx="457">
                  <c:v>0.45699999999999996</c:v>
                </c:pt>
                <c:pt idx="458">
                  <c:v>0.45799999999999996</c:v>
                </c:pt>
                <c:pt idx="459">
                  <c:v>0.45899999999999996</c:v>
                </c:pt>
                <c:pt idx="460">
                  <c:v>0.45999999999999996</c:v>
                </c:pt>
                <c:pt idx="461">
                  <c:v>0.46099999999999997</c:v>
                </c:pt>
                <c:pt idx="462">
                  <c:v>0.46199999999999997</c:v>
                </c:pt>
                <c:pt idx="463">
                  <c:v>0.46299999999999997</c:v>
                </c:pt>
                <c:pt idx="464">
                  <c:v>0.46399999999999997</c:v>
                </c:pt>
                <c:pt idx="465">
                  <c:v>0.46499999999999997</c:v>
                </c:pt>
                <c:pt idx="466">
                  <c:v>0.46599999999999997</c:v>
                </c:pt>
                <c:pt idx="467">
                  <c:v>0.46699999999999997</c:v>
                </c:pt>
                <c:pt idx="468">
                  <c:v>0.46799999999999997</c:v>
                </c:pt>
                <c:pt idx="469">
                  <c:v>0.46899999999999997</c:v>
                </c:pt>
                <c:pt idx="470">
                  <c:v>0.47</c:v>
                </c:pt>
                <c:pt idx="471">
                  <c:v>0.47099999999999997</c:v>
                </c:pt>
                <c:pt idx="472">
                  <c:v>0.47199999999999998</c:v>
                </c:pt>
                <c:pt idx="473">
                  <c:v>0.47299999999999998</c:v>
                </c:pt>
                <c:pt idx="474">
                  <c:v>0.47399999999999998</c:v>
                </c:pt>
                <c:pt idx="475">
                  <c:v>0.47499999999999998</c:v>
                </c:pt>
                <c:pt idx="476">
                  <c:v>0.47599999999999998</c:v>
                </c:pt>
                <c:pt idx="477">
                  <c:v>0.47699999999999998</c:v>
                </c:pt>
                <c:pt idx="478">
                  <c:v>0.47799999999999998</c:v>
                </c:pt>
                <c:pt idx="479">
                  <c:v>0.47899999999999998</c:v>
                </c:pt>
                <c:pt idx="480">
                  <c:v>0.48</c:v>
                </c:pt>
                <c:pt idx="481">
                  <c:v>0.48099999999999998</c:v>
                </c:pt>
                <c:pt idx="482">
                  <c:v>0.48199999999999998</c:v>
                </c:pt>
                <c:pt idx="483">
                  <c:v>0.48299999999999998</c:v>
                </c:pt>
                <c:pt idx="484">
                  <c:v>0.48399999999999999</c:v>
                </c:pt>
                <c:pt idx="485">
                  <c:v>0.48499999999999999</c:v>
                </c:pt>
                <c:pt idx="486">
                  <c:v>0.48599999999999999</c:v>
                </c:pt>
                <c:pt idx="487">
                  <c:v>0.48699999999999999</c:v>
                </c:pt>
                <c:pt idx="488">
                  <c:v>0.48799999999999999</c:v>
                </c:pt>
                <c:pt idx="489">
                  <c:v>0.48899999999999999</c:v>
                </c:pt>
                <c:pt idx="490">
                  <c:v>0.49</c:v>
                </c:pt>
                <c:pt idx="491">
                  <c:v>0.49099999999999999</c:v>
                </c:pt>
                <c:pt idx="492">
                  <c:v>0.49199999999999999</c:v>
                </c:pt>
                <c:pt idx="493">
                  <c:v>0.49299999999999999</c:v>
                </c:pt>
                <c:pt idx="494">
                  <c:v>0.49399999999999999</c:v>
                </c:pt>
                <c:pt idx="495">
                  <c:v>0.495</c:v>
                </c:pt>
                <c:pt idx="496">
                  <c:v>0.496</c:v>
                </c:pt>
                <c:pt idx="497">
                  <c:v>0.497</c:v>
                </c:pt>
                <c:pt idx="498">
                  <c:v>0.498</c:v>
                </c:pt>
                <c:pt idx="499">
                  <c:v>0.499</c:v>
                </c:pt>
                <c:pt idx="500">
                  <c:v>0.5</c:v>
                </c:pt>
                <c:pt idx="501">
                  <c:v>0.501</c:v>
                </c:pt>
                <c:pt idx="502">
                  <c:v>0.502</c:v>
                </c:pt>
                <c:pt idx="503">
                  <c:v>0.503</c:v>
                </c:pt>
                <c:pt idx="504">
                  <c:v>0.504</c:v>
                </c:pt>
                <c:pt idx="505">
                  <c:v>0.505</c:v>
                </c:pt>
                <c:pt idx="506">
                  <c:v>0.50600000000000001</c:v>
                </c:pt>
                <c:pt idx="507">
                  <c:v>0.50700000000000001</c:v>
                </c:pt>
                <c:pt idx="508">
                  <c:v>0.50800000000000001</c:v>
                </c:pt>
                <c:pt idx="509">
                  <c:v>0.50900000000000001</c:v>
                </c:pt>
                <c:pt idx="510">
                  <c:v>0.51</c:v>
                </c:pt>
                <c:pt idx="511">
                  <c:v>0.51100000000000001</c:v>
                </c:pt>
                <c:pt idx="512">
                  <c:v>0.51200000000000001</c:v>
                </c:pt>
                <c:pt idx="513">
                  <c:v>0.51300000000000001</c:v>
                </c:pt>
                <c:pt idx="514">
                  <c:v>0.51400000000000001</c:v>
                </c:pt>
                <c:pt idx="515">
                  <c:v>0.51500000000000001</c:v>
                </c:pt>
                <c:pt idx="516">
                  <c:v>0.51600000000000001</c:v>
                </c:pt>
                <c:pt idx="517">
                  <c:v>0.51700000000000002</c:v>
                </c:pt>
                <c:pt idx="518">
                  <c:v>0.51800000000000002</c:v>
                </c:pt>
                <c:pt idx="519">
                  <c:v>0.51900000000000002</c:v>
                </c:pt>
                <c:pt idx="520">
                  <c:v>0.52</c:v>
                </c:pt>
                <c:pt idx="521">
                  <c:v>0.52100000000000002</c:v>
                </c:pt>
                <c:pt idx="522">
                  <c:v>0.52200000000000002</c:v>
                </c:pt>
                <c:pt idx="523">
                  <c:v>0.52300000000000002</c:v>
                </c:pt>
                <c:pt idx="524">
                  <c:v>0.52400000000000002</c:v>
                </c:pt>
                <c:pt idx="525">
                  <c:v>0.52500000000000002</c:v>
                </c:pt>
                <c:pt idx="526">
                  <c:v>0.52600000000000002</c:v>
                </c:pt>
                <c:pt idx="527">
                  <c:v>0.52700000000000002</c:v>
                </c:pt>
                <c:pt idx="528">
                  <c:v>0.52800000000000002</c:v>
                </c:pt>
                <c:pt idx="529">
                  <c:v>0.52900000000000003</c:v>
                </c:pt>
                <c:pt idx="530">
                  <c:v>0.53</c:v>
                </c:pt>
                <c:pt idx="531">
                  <c:v>0.53100000000000003</c:v>
                </c:pt>
                <c:pt idx="532">
                  <c:v>0.53200000000000003</c:v>
                </c:pt>
                <c:pt idx="533">
                  <c:v>0.53299999999999992</c:v>
                </c:pt>
                <c:pt idx="534">
                  <c:v>0.53400000000000003</c:v>
                </c:pt>
                <c:pt idx="535">
                  <c:v>0.53499999999999992</c:v>
                </c:pt>
                <c:pt idx="536">
                  <c:v>0.53600000000000003</c:v>
                </c:pt>
                <c:pt idx="537">
                  <c:v>0.53699999999999992</c:v>
                </c:pt>
                <c:pt idx="538">
                  <c:v>0.53800000000000003</c:v>
                </c:pt>
                <c:pt idx="539">
                  <c:v>0.53899999999999992</c:v>
                </c:pt>
                <c:pt idx="540">
                  <c:v>0.54</c:v>
                </c:pt>
                <c:pt idx="541">
                  <c:v>0.54099999999999993</c:v>
                </c:pt>
                <c:pt idx="542">
                  <c:v>0.54200000000000004</c:v>
                </c:pt>
                <c:pt idx="543">
                  <c:v>0.54299999999999993</c:v>
                </c:pt>
                <c:pt idx="544">
                  <c:v>0.54400000000000004</c:v>
                </c:pt>
                <c:pt idx="545">
                  <c:v>0.54499999999999993</c:v>
                </c:pt>
                <c:pt idx="546">
                  <c:v>0.54600000000000004</c:v>
                </c:pt>
                <c:pt idx="547">
                  <c:v>0.54699999999999993</c:v>
                </c:pt>
                <c:pt idx="548">
                  <c:v>0.54800000000000004</c:v>
                </c:pt>
                <c:pt idx="549">
                  <c:v>0.54899999999999993</c:v>
                </c:pt>
                <c:pt idx="550">
                  <c:v>0.55000000000000004</c:v>
                </c:pt>
                <c:pt idx="551">
                  <c:v>0.55099999999999993</c:v>
                </c:pt>
                <c:pt idx="552">
                  <c:v>0.55200000000000005</c:v>
                </c:pt>
                <c:pt idx="553">
                  <c:v>0.55299999999999994</c:v>
                </c:pt>
                <c:pt idx="554">
                  <c:v>0.55400000000000005</c:v>
                </c:pt>
                <c:pt idx="555">
                  <c:v>0.55499999999999994</c:v>
                </c:pt>
                <c:pt idx="556">
                  <c:v>0.55600000000000005</c:v>
                </c:pt>
                <c:pt idx="557">
                  <c:v>0.55699999999999994</c:v>
                </c:pt>
                <c:pt idx="558">
                  <c:v>0.55800000000000005</c:v>
                </c:pt>
                <c:pt idx="559">
                  <c:v>0.55899999999999994</c:v>
                </c:pt>
                <c:pt idx="560">
                  <c:v>0.56000000000000005</c:v>
                </c:pt>
                <c:pt idx="561">
                  <c:v>0.56099999999999994</c:v>
                </c:pt>
                <c:pt idx="562">
                  <c:v>0.56200000000000006</c:v>
                </c:pt>
                <c:pt idx="563">
                  <c:v>0.56299999999999994</c:v>
                </c:pt>
                <c:pt idx="564">
                  <c:v>0.56400000000000095</c:v>
                </c:pt>
                <c:pt idx="565">
                  <c:v>0.56500000000000106</c:v>
                </c:pt>
                <c:pt idx="566">
                  <c:v>0.56600000000000095</c:v>
                </c:pt>
                <c:pt idx="567">
                  <c:v>0.56700000000000106</c:v>
                </c:pt>
                <c:pt idx="568">
                  <c:v>0.56800000000000095</c:v>
                </c:pt>
                <c:pt idx="569">
                  <c:v>0.56900000000000106</c:v>
                </c:pt>
                <c:pt idx="570">
                  <c:v>0.57000000000000095</c:v>
                </c:pt>
                <c:pt idx="571">
                  <c:v>0.57100000000000106</c:v>
                </c:pt>
                <c:pt idx="572">
                  <c:v>0.57200000000000095</c:v>
                </c:pt>
                <c:pt idx="573">
                  <c:v>0.57300000000000106</c:v>
                </c:pt>
                <c:pt idx="574">
                  <c:v>0.57400000000000095</c:v>
                </c:pt>
                <c:pt idx="575">
                  <c:v>0.57500000000000107</c:v>
                </c:pt>
                <c:pt idx="576">
                  <c:v>0.57600000000000096</c:v>
                </c:pt>
                <c:pt idx="577">
                  <c:v>0.57700000000000107</c:v>
                </c:pt>
                <c:pt idx="578">
                  <c:v>0.57800000000000096</c:v>
                </c:pt>
                <c:pt idx="579">
                  <c:v>0.57900000000000107</c:v>
                </c:pt>
                <c:pt idx="580">
                  <c:v>0.58000000000000096</c:v>
                </c:pt>
                <c:pt idx="581">
                  <c:v>0.58100000000000107</c:v>
                </c:pt>
                <c:pt idx="582">
                  <c:v>0.58200000000000096</c:v>
                </c:pt>
                <c:pt idx="583">
                  <c:v>0.58300000000000107</c:v>
                </c:pt>
                <c:pt idx="584">
                  <c:v>0.58400000000000096</c:v>
                </c:pt>
                <c:pt idx="585">
                  <c:v>0.58500000000000107</c:v>
                </c:pt>
                <c:pt idx="586">
                  <c:v>0.58600000000000096</c:v>
                </c:pt>
                <c:pt idx="587">
                  <c:v>0.58700000000000108</c:v>
                </c:pt>
                <c:pt idx="588">
                  <c:v>0.58800000000000097</c:v>
                </c:pt>
                <c:pt idx="589">
                  <c:v>0.58900000000000108</c:v>
                </c:pt>
                <c:pt idx="590">
                  <c:v>0.59000000000000097</c:v>
                </c:pt>
                <c:pt idx="591">
                  <c:v>0.59100000000000108</c:v>
                </c:pt>
                <c:pt idx="592">
                  <c:v>0.59200000000000097</c:v>
                </c:pt>
                <c:pt idx="593">
                  <c:v>0.59300000000000108</c:v>
                </c:pt>
                <c:pt idx="594">
                  <c:v>0.59400000000000097</c:v>
                </c:pt>
                <c:pt idx="595">
                  <c:v>0.59500000000000097</c:v>
                </c:pt>
                <c:pt idx="596">
                  <c:v>0.59600000000000097</c:v>
                </c:pt>
                <c:pt idx="597">
                  <c:v>0.59700000000000097</c:v>
                </c:pt>
                <c:pt idx="598">
                  <c:v>0.59800000000000098</c:v>
                </c:pt>
                <c:pt idx="599">
                  <c:v>0.59900000000000098</c:v>
                </c:pt>
                <c:pt idx="600">
                  <c:v>0.60000000000000098</c:v>
                </c:pt>
                <c:pt idx="601">
                  <c:v>0.60100000000000098</c:v>
                </c:pt>
                <c:pt idx="602">
                  <c:v>0.60200000000000098</c:v>
                </c:pt>
                <c:pt idx="603">
                  <c:v>0.60300000000000098</c:v>
                </c:pt>
                <c:pt idx="604">
                  <c:v>0.60400000000000098</c:v>
                </c:pt>
                <c:pt idx="605">
                  <c:v>0.60500000000000098</c:v>
                </c:pt>
                <c:pt idx="606">
                  <c:v>0.60600000000000098</c:v>
                </c:pt>
                <c:pt idx="607">
                  <c:v>0.60700000000000098</c:v>
                </c:pt>
                <c:pt idx="608">
                  <c:v>0.60800000000000098</c:v>
                </c:pt>
                <c:pt idx="609">
                  <c:v>0.60900000000000098</c:v>
                </c:pt>
                <c:pt idx="610">
                  <c:v>0.61000000000000099</c:v>
                </c:pt>
                <c:pt idx="611">
                  <c:v>0.61100000000000099</c:v>
                </c:pt>
                <c:pt idx="612">
                  <c:v>0.61200000000000099</c:v>
                </c:pt>
                <c:pt idx="613">
                  <c:v>0.61300000000000099</c:v>
                </c:pt>
                <c:pt idx="614">
                  <c:v>0.61400000000000099</c:v>
                </c:pt>
                <c:pt idx="615">
                  <c:v>0.61500000000000099</c:v>
                </c:pt>
                <c:pt idx="616">
                  <c:v>0.61600000000000099</c:v>
                </c:pt>
                <c:pt idx="617">
                  <c:v>0.61700000000000099</c:v>
                </c:pt>
                <c:pt idx="618">
                  <c:v>0.61800000000000099</c:v>
                </c:pt>
                <c:pt idx="619">
                  <c:v>0.61900000000000099</c:v>
                </c:pt>
                <c:pt idx="620">
                  <c:v>0.62000000000000099</c:v>
                </c:pt>
                <c:pt idx="621">
                  <c:v>0.621000000000001</c:v>
                </c:pt>
                <c:pt idx="622">
                  <c:v>0.622000000000001</c:v>
                </c:pt>
                <c:pt idx="623">
                  <c:v>0.623000000000001</c:v>
                </c:pt>
                <c:pt idx="624">
                  <c:v>0.624000000000001</c:v>
                </c:pt>
                <c:pt idx="625">
                  <c:v>0.625000000000001</c:v>
                </c:pt>
                <c:pt idx="626">
                  <c:v>0.626000000000001</c:v>
                </c:pt>
                <c:pt idx="627">
                  <c:v>0.627000000000001</c:v>
                </c:pt>
                <c:pt idx="628">
                  <c:v>0.628000000000001</c:v>
                </c:pt>
                <c:pt idx="629">
                  <c:v>0.629000000000001</c:v>
                </c:pt>
                <c:pt idx="630">
                  <c:v>0.630000000000001</c:v>
                </c:pt>
                <c:pt idx="631">
                  <c:v>0.631000000000001</c:v>
                </c:pt>
                <c:pt idx="632">
                  <c:v>0.63200000000000101</c:v>
                </c:pt>
                <c:pt idx="633">
                  <c:v>0.63300000000000101</c:v>
                </c:pt>
                <c:pt idx="634">
                  <c:v>0.63400000000000101</c:v>
                </c:pt>
                <c:pt idx="635">
                  <c:v>0.63500000000000101</c:v>
                </c:pt>
                <c:pt idx="636">
                  <c:v>0.63600000000000101</c:v>
                </c:pt>
                <c:pt idx="637">
                  <c:v>0.63700000000000101</c:v>
                </c:pt>
                <c:pt idx="638">
                  <c:v>0.63800000000000101</c:v>
                </c:pt>
                <c:pt idx="639">
                  <c:v>0.63900000000000101</c:v>
                </c:pt>
                <c:pt idx="640">
                  <c:v>0.64000000000000101</c:v>
                </c:pt>
                <c:pt idx="641">
                  <c:v>0.64100000000000101</c:v>
                </c:pt>
                <c:pt idx="642">
                  <c:v>0.64200000000000101</c:v>
                </c:pt>
                <c:pt idx="643">
                  <c:v>0.64300000000000102</c:v>
                </c:pt>
                <c:pt idx="644">
                  <c:v>0.64400000000000102</c:v>
                </c:pt>
                <c:pt idx="645">
                  <c:v>0.64500000000000102</c:v>
                </c:pt>
                <c:pt idx="646">
                  <c:v>0.64600000000000102</c:v>
                </c:pt>
                <c:pt idx="647">
                  <c:v>0.64700000000000102</c:v>
                </c:pt>
                <c:pt idx="648">
                  <c:v>0.64800000000000102</c:v>
                </c:pt>
                <c:pt idx="649">
                  <c:v>0.64900000000000102</c:v>
                </c:pt>
                <c:pt idx="650">
                  <c:v>0.65000000000000102</c:v>
                </c:pt>
                <c:pt idx="651">
                  <c:v>0.65100000000000102</c:v>
                </c:pt>
                <c:pt idx="652">
                  <c:v>0.65200000000000102</c:v>
                </c:pt>
                <c:pt idx="653">
                  <c:v>0.65300000000000102</c:v>
                </c:pt>
                <c:pt idx="654">
                  <c:v>0.65400000000000102</c:v>
                </c:pt>
                <c:pt idx="655">
                  <c:v>0.65500000000000103</c:v>
                </c:pt>
                <c:pt idx="656">
                  <c:v>0.65600000000000103</c:v>
                </c:pt>
                <c:pt idx="657">
                  <c:v>0.65700000000000103</c:v>
                </c:pt>
                <c:pt idx="658">
                  <c:v>0.65800000000000103</c:v>
                </c:pt>
                <c:pt idx="659">
                  <c:v>0.65900000000000092</c:v>
                </c:pt>
                <c:pt idx="660">
                  <c:v>0.66000000000000103</c:v>
                </c:pt>
                <c:pt idx="661">
                  <c:v>0.66100000000000092</c:v>
                </c:pt>
                <c:pt idx="662">
                  <c:v>0.66200000000000103</c:v>
                </c:pt>
                <c:pt idx="663">
                  <c:v>0.66300000000000092</c:v>
                </c:pt>
                <c:pt idx="664">
                  <c:v>0.66400000000000103</c:v>
                </c:pt>
                <c:pt idx="665">
                  <c:v>0.66500000000000092</c:v>
                </c:pt>
                <c:pt idx="666">
                  <c:v>0.66600000000000104</c:v>
                </c:pt>
                <c:pt idx="667">
                  <c:v>0.66700000000000093</c:v>
                </c:pt>
                <c:pt idx="668">
                  <c:v>0.66800000000000104</c:v>
                </c:pt>
                <c:pt idx="669">
                  <c:v>0.66900000000000093</c:v>
                </c:pt>
                <c:pt idx="670">
                  <c:v>0.67000000000000104</c:v>
                </c:pt>
                <c:pt idx="671">
                  <c:v>0.67100000000000093</c:v>
                </c:pt>
                <c:pt idx="672">
                  <c:v>0.67200000000000104</c:v>
                </c:pt>
                <c:pt idx="673">
                  <c:v>0.67300000000000093</c:v>
                </c:pt>
                <c:pt idx="674">
                  <c:v>0.67400000000000104</c:v>
                </c:pt>
                <c:pt idx="675">
                  <c:v>0.67500000000000093</c:v>
                </c:pt>
                <c:pt idx="676">
                  <c:v>0.67600000000000104</c:v>
                </c:pt>
                <c:pt idx="677">
                  <c:v>0.67700000000000093</c:v>
                </c:pt>
                <c:pt idx="678">
                  <c:v>0.67800000000000105</c:v>
                </c:pt>
                <c:pt idx="679">
                  <c:v>0.67900000000000094</c:v>
                </c:pt>
                <c:pt idx="680">
                  <c:v>0.68000000000000105</c:v>
                </c:pt>
                <c:pt idx="681">
                  <c:v>0.68100000000000094</c:v>
                </c:pt>
                <c:pt idx="682">
                  <c:v>0.68200000000000105</c:v>
                </c:pt>
                <c:pt idx="683">
                  <c:v>0.68300000000000094</c:v>
                </c:pt>
                <c:pt idx="684">
                  <c:v>0.68400000000000105</c:v>
                </c:pt>
                <c:pt idx="685">
                  <c:v>0.68500000000000094</c:v>
                </c:pt>
                <c:pt idx="686">
                  <c:v>0.68600000000000105</c:v>
                </c:pt>
                <c:pt idx="687">
                  <c:v>0.68700000000000094</c:v>
                </c:pt>
                <c:pt idx="688">
                  <c:v>0.68800000000000106</c:v>
                </c:pt>
                <c:pt idx="689">
                  <c:v>0.68900000000000095</c:v>
                </c:pt>
                <c:pt idx="690">
                  <c:v>0.69000000000000106</c:v>
                </c:pt>
                <c:pt idx="691">
                  <c:v>0.69100000000000095</c:v>
                </c:pt>
                <c:pt idx="692">
                  <c:v>0.69200000000000106</c:v>
                </c:pt>
                <c:pt idx="693">
                  <c:v>0.69300000000000095</c:v>
                </c:pt>
                <c:pt idx="694">
                  <c:v>0.69400000000000106</c:v>
                </c:pt>
                <c:pt idx="695">
                  <c:v>0.69500000000000095</c:v>
                </c:pt>
                <c:pt idx="696">
                  <c:v>0.69600000000000106</c:v>
                </c:pt>
                <c:pt idx="697">
                  <c:v>0.69700000000000095</c:v>
                </c:pt>
                <c:pt idx="698">
                  <c:v>0.69800000000000106</c:v>
                </c:pt>
                <c:pt idx="699">
                  <c:v>0.69900000000000095</c:v>
                </c:pt>
                <c:pt idx="700">
                  <c:v>0.70000000000000107</c:v>
                </c:pt>
                <c:pt idx="701">
                  <c:v>0.70100000000000096</c:v>
                </c:pt>
                <c:pt idx="702">
                  <c:v>0.70200000000000107</c:v>
                </c:pt>
                <c:pt idx="703">
                  <c:v>0.70300000000000096</c:v>
                </c:pt>
                <c:pt idx="704">
                  <c:v>0.70400000000000107</c:v>
                </c:pt>
                <c:pt idx="705">
                  <c:v>0.70500000000000096</c:v>
                </c:pt>
                <c:pt idx="706">
                  <c:v>0.70600000000000107</c:v>
                </c:pt>
                <c:pt idx="707">
                  <c:v>0.70700000000000096</c:v>
                </c:pt>
                <c:pt idx="708">
                  <c:v>0.70800000000000107</c:v>
                </c:pt>
                <c:pt idx="709">
                  <c:v>0.70900000000000096</c:v>
                </c:pt>
                <c:pt idx="710">
                  <c:v>0.71000000000000107</c:v>
                </c:pt>
                <c:pt idx="711">
                  <c:v>0.71100000000000096</c:v>
                </c:pt>
                <c:pt idx="712">
                  <c:v>0.71200000000000108</c:v>
                </c:pt>
                <c:pt idx="713">
                  <c:v>0.71300000000000097</c:v>
                </c:pt>
                <c:pt idx="714">
                  <c:v>0.71400000000000108</c:v>
                </c:pt>
                <c:pt idx="715">
                  <c:v>0.71500000000000097</c:v>
                </c:pt>
                <c:pt idx="716">
                  <c:v>0.71600000000000108</c:v>
                </c:pt>
                <c:pt idx="717">
                  <c:v>0.71700000000000097</c:v>
                </c:pt>
                <c:pt idx="718">
                  <c:v>0.71800000000000108</c:v>
                </c:pt>
                <c:pt idx="719">
                  <c:v>0.71900000000000097</c:v>
                </c:pt>
                <c:pt idx="720">
                  <c:v>0.72000000000000097</c:v>
                </c:pt>
                <c:pt idx="721">
                  <c:v>0.72100000000000097</c:v>
                </c:pt>
                <c:pt idx="722">
                  <c:v>0.72200000000000097</c:v>
                </c:pt>
                <c:pt idx="723">
                  <c:v>0.72300000000000098</c:v>
                </c:pt>
                <c:pt idx="724">
                  <c:v>0.72400000000000098</c:v>
                </c:pt>
                <c:pt idx="725">
                  <c:v>0.72500000000000098</c:v>
                </c:pt>
                <c:pt idx="726">
                  <c:v>0.72600000000000098</c:v>
                </c:pt>
                <c:pt idx="727">
                  <c:v>0.72700000000000098</c:v>
                </c:pt>
                <c:pt idx="728">
                  <c:v>0.72800000000000098</c:v>
                </c:pt>
                <c:pt idx="729">
                  <c:v>0.72900000000000098</c:v>
                </c:pt>
                <c:pt idx="730">
                  <c:v>0.73000000000000098</c:v>
                </c:pt>
                <c:pt idx="731">
                  <c:v>0.73100000000000098</c:v>
                </c:pt>
                <c:pt idx="732">
                  <c:v>0.73200000000000098</c:v>
                </c:pt>
                <c:pt idx="733">
                  <c:v>0.73300000000000098</c:v>
                </c:pt>
                <c:pt idx="734">
                  <c:v>0.73400000000000098</c:v>
                </c:pt>
                <c:pt idx="735">
                  <c:v>0.73500000000000099</c:v>
                </c:pt>
                <c:pt idx="736">
                  <c:v>0.73600000000000099</c:v>
                </c:pt>
                <c:pt idx="737">
                  <c:v>0.73700000000000099</c:v>
                </c:pt>
                <c:pt idx="738">
                  <c:v>0.73800000000000099</c:v>
                </c:pt>
                <c:pt idx="739">
                  <c:v>0.73900000000000099</c:v>
                </c:pt>
                <c:pt idx="740">
                  <c:v>0.74000000000000099</c:v>
                </c:pt>
                <c:pt idx="741">
                  <c:v>0.74100000000000099</c:v>
                </c:pt>
                <c:pt idx="742">
                  <c:v>0.74200000000000099</c:v>
                </c:pt>
                <c:pt idx="743">
                  <c:v>0.74300000000000099</c:v>
                </c:pt>
                <c:pt idx="744">
                  <c:v>0.74400000000000099</c:v>
                </c:pt>
                <c:pt idx="745">
                  <c:v>0.74500000000000099</c:v>
                </c:pt>
                <c:pt idx="746">
                  <c:v>0.746000000000001</c:v>
                </c:pt>
                <c:pt idx="747">
                  <c:v>0.747000000000001</c:v>
                </c:pt>
                <c:pt idx="748">
                  <c:v>0.748000000000001</c:v>
                </c:pt>
                <c:pt idx="749">
                  <c:v>0.749000000000001</c:v>
                </c:pt>
                <c:pt idx="750">
                  <c:v>0.750000000000001</c:v>
                </c:pt>
                <c:pt idx="751">
                  <c:v>0.751000000000001</c:v>
                </c:pt>
                <c:pt idx="752">
                  <c:v>0.752000000000001</c:v>
                </c:pt>
                <c:pt idx="753">
                  <c:v>0.753000000000001</c:v>
                </c:pt>
                <c:pt idx="754">
                  <c:v>0.754000000000001</c:v>
                </c:pt>
                <c:pt idx="755">
                  <c:v>0.755000000000001</c:v>
                </c:pt>
                <c:pt idx="756">
                  <c:v>0.756000000000001</c:v>
                </c:pt>
                <c:pt idx="757">
                  <c:v>0.75700000000000101</c:v>
                </c:pt>
                <c:pt idx="758">
                  <c:v>0.75800000000000101</c:v>
                </c:pt>
                <c:pt idx="759">
                  <c:v>0.75900000000000101</c:v>
                </c:pt>
                <c:pt idx="760">
                  <c:v>0.76000000000000101</c:v>
                </c:pt>
                <c:pt idx="761">
                  <c:v>0.76100000000000101</c:v>
                </c:pt>
                <c:pt idx="762">
                  <c:v>0.76200000000000101</c:v>
                </c:pt>
                <c:pt idx="763">
                  <c:v>0.76300000000000101</c:v>
                </c:pt>
                <c:pt idx="764">
                  <c:v>0.76400000000000101</c:v>
                </c:pt>
                <c:pt idx="765">
                  <c:v>0.76500000000000101</c:v>
                </c:pt>
                <c:pt idx="766">
                  <c:v>0.76600000000000101</c:v>
                </c:pt>
                <c:pt idx="767">
                  <c:v>0.76700000000000101</c:v>
                </c:pt>
                <c:pt idx="768">
                  <c:v>0.76800000000000102</c:v>
                </c:pt>
                <c:pt idx="769">
                  <c:v>0.76900000000000102</c:v>
                </c:pt>
                <c:pt idx="770">
                  <c:v>0.77000000000000102</c:v>
                </c:pt>
                <c:pt idx="771">
                  <c:v>0.77100000000000102</c:v>
                </c:pt>
                <c:pt idx="772">
                  <c:v>0.77200000000000102</c:v>
                </c:pt>
                <c:pt idx="773">
                  <c:v>0.77300000000000102</c:v>
                </c:pt>
                <c:pt idx="774">
                  <c:v>0.77400000000000102</c:v>
                </c:pt>
                <c:pt idx="775">
                  <c:v>0.77500000000000102</c:v>
                </c:pt>
                <c:pt idx="776">
                  <c:v>0.77600000000000102</c:v>
                </c:pt>
                <c:pt idx="777">
                  <c:v>0.77700000000000102</c:v>
                </c:pt>
                <c:pt idx="778">
                  <c:v>0.77800000000000102</c:v>
                </c:pt>
                <c:pt idx="779">
                  <c:v>0.77900000000000102</c:v>
                </c:pt>
                <c:pt idx="780">
                  <c:v>0.78000000000000103</c:v>
                </c:pt>
                <c:pt idx="781">
                  <c:v>0.78100000000000103</c:v>
                </c:pt>
                <c:pt idx="782">
                  <c:v>0.78200000000000103</c:v>
                </c:pt>
                <c:pt idx="783">
                  <c:v>0.78300000000000103</c:v>
                </c:pt>
                <c:pt idx="784">
                  <c:v>0.78400000000000103</c:v>
                </c:pt>
                <c:pt idx="785">
                  <c:v>0.78500000000000103</c:v>
                </c:pt>
                <c:pt idx="786">
                  <c:v>0.78600000000000103</c:v>
                </c:pt>
                <c:pt idx="787">
                  <c:v>0.78700000000000103</c:v>
                </c:pt>
                <c:pt idx="788">
                  <c:v>0.78800000000000103</c:v>
                </c:pt>
                <c:pt idx="789">
                  <c:v>0.78900000000000103</c:v>
                </c:pt>
                <c:pt idx="790">
                  <c:v>0.79000000000000103</c:v>
                </c:pt>
                <c:pt idx="791">
                  <c:v>0.79100000000000104</c:v>
                </c:pt>
                <c:pt idx="792">
                  <c:v>0.79200000000000104</c:v>
                </c:pt>
                <c:pt idx="793">
                  <c:v>0.79300000000000104</c:v>
                </c:pt>
                <c:pt idx="794">
                  <c:v>0.79400000000000104</c:v>
                </c:pt>
                <c:pt idx="795">
                  <c:v>0.79500000000000104</c:v>
                </c:pt>
                <c:pt idx="796">
                  <c:v>0.79600000000000104</c:v>
                </c:pt>
                <c:pt idx="797">
                  <c:v>0.79700000000000104</c:v>
                </c:pt>
                <c:pt idx="798">
                  <c:v>0.79800000000000093</c:v>
                </c:pt>
                <c:pt idx="799">
                  <c:v>0.79900000000000104</c:v>
                </c:pt>
                <c:pt idx="800">
                  <c:v>0.80000000000000093</c:v>
                </c:pt>
                <c:pt idx="801">
                  <c:v>0.80100000000000104</c:v>
                </c:pt>
                <c:pt idx="802">
                  <c:v>0.80200000000000093</c:v>
                </c:pt>
                <c:pt idx="803">
                  <c:v>0.80300000000000105</c:v>
                </c:pt>
                <c:pt idx="804">
                  <c:v>0.80400000000000094</c:v>
                </c:pt>
                <c:pt idx="805">
                  <c:v>0.80500000000000105</c:v>
                </c:pt>
                <c:pt idx="806">
                  <c:v>0.80600000000000094</c:v>
                </c:pt>
                <c:pt idx="807">
                  <c:v>0.80700000000000105</c:v>
                </c:pt>
                <c:pt idx="808">
                  <c:v>0.80800000000000094</c:v>
                </c:pt>
                <c:pt idx="809">
                  <c:v>0.80900000000000105</c:v>
                </c:pt>
                <c:pt idx="810">
                  <c:v>0.81000000000000094</c:v>
                </c:pt>
                <c:pt idx="811">
                  <c:v>0.81100000000000105</c:v>
                </c:pt>
                <c:pt idx="812">
                  <c:v>0.81200000000000094</c:v>
                </c:pt>
                <c:pt idx="813">
                  <c:v>0.81300000000000106</c:v>
                </c:pt>
                <c:pt idx="814">
                  <c:v>0.81400000000000095</c:v>
                </c:pt>
                <c:pt idx="815">
                  <c:v>0.81500000000000106</c:v>
                </c:pt>
                <c:pt idx="816">
                  <c:v>0.81600000000000095</c:v>
                </c:pt>
                <c:pt idx="817">
                  <c:v>0.81700000000000106</c:v>
                </c:pt>
                <c:pt idx="818">
                  <c:v>0.81800000000000095</c:v>
                </c:pt>
                <c:pt idx="819">
                  <c:v>0.81900000000000106</c:v>
                </c:pt>
                <c:pt idx="820">
                  <c:v>0.82000000000000095</c:v>
                </c:pt>
                <c:pt idx="821">
                  <c:v>0.82100000000000106</c:v>
                </c:pt>
                <c:pt idx="822">
                  <c:v>0.82200000000000095</c:v>
                </c:pt>
                <c:pt idx="823">
                  <c:v>0.82300000000000106</c:v>
                </c:pt>
                <c:pt idx="824">
                  <c:v>0.82400000000000095</c:v>
                </c:pt>
                <c:pt idx="825">
                  <c:v>0.82500000000000107</c:v>
                </c:pt>
                <c:pt idx="826">
                  <c:v>0.82600000000000096</c:v>
                </c:pt>
                <c:pt idx="827">
                  <c:v>0.82700000000000107</c:v>
                </c:pt>
                <c:pt idx="828">
                  <c:v>0.82800000000000096</c:v>
                </c:pt>
                <c:pt idx="829">
                  <c:v>0.82900000000000107</c:v>
                </c:pt>
                <c:pt idx="830">
                  <c:v>0.83000000000000096</c:v>
                </c:pt>
                <c:pt idx="831">
                  <c:v>0.83100000000000096</c:v>
                </c:pt>
                <c:pt idx="832">
                  <c:v>0.83200000000000096</c:v>
                </c:pt>
                <c:pt idx="833">
                  <c:v>0.83300000000000096</c:v>
                </c:pt>
                <c:pt idx="834">
                  <c:v>0.83400000000000096</c:v>
                </c:pt>
                <c:pt idx="835">
                  <c:v>0.83500000000000096</c:v>
                </c:pt>
                <c:pt idx="836">
                  <c:v>0.83600000000000096</c:v>
                </c:pt>
                <c:pt idx="837">
                  <c:v>0.83700000000000097</c:v>
                </c:pt>
                <c:pt idx="838">
                  <c:v>0.83800000000000097</c:v>
                </c:pt>
                <c:pt idx="839">
                  <c:v>0.83900000000000097</c:v>
                </c:pt>
                <c:pt idx="840">
                  <c:v>0.84000000000000097</c:v>
                </c:pt>
                <c:pt idx="841">
                  <c:v>0.84100000000000097</c:v>
                </c:pt>
                <c:pt idx="842">
                  <c:v>0.84200000000000097</c:v>
                </c:pt>
                <c:pt idx="843">
                  <c:v>0.84300000000000097</c:v>
                </c:pt>
                <c:pt idx="844">
                  <c:v>0.84400000000000097</c:v>
                </c:pt>
                <c:pt idx="845">
                  <c:v>0.84500000000000097</c:v>
                </c:pt>
                <c:pt idx="846">
                  <c:v>0.84600000000000097</c:v>
                </c:pt>
                <c:pt idx="847">
                  <c:v>0.84700000000000097</c:v>
                </c:pt>
                <c:pt idx="848">
                  <c:v>0.84800000000000098</c:v>
                </c:pt>
                <c:pt idx="849">
                  <c:v>0.84900000000000098</c:v>
                </c:pt>
                <c:pt idx="850">
                  <c:v>0.85000000000000098</c:v>
                </c:pt>
                <c:pt idx="851">
                  <c:v>0.85100000000000098</c:v>
                </c:pt>
                <c:pt idx="852">
                  <c:v>0.85200000000000098</c:v>
                </c:pt>
                <c:pt idx="853">
                  <c:v>0.85300000000000098</c:v>
                </c:pt>
                <c:pt idx="854">
                  <c:v>0.85400000000000098</c:v>
                </c:pt>
                <c:pt idx="855">
                  <c:v>0.85500000000000098</c:v>
                </c:pt>
                <c:pt idx="856">
                  <c:v>0.85600000000000098</c:v>
                </c:pt>
                <c:pt idx="857">
                  <c:v>0.85700000000000098</c:v>
                </c:pt>
                <c:pt idx="858">
                  <c:v>0.85800000000000098</c:v>
                </c:pt>
                <c:pt idx="859">
                  <c:v>0.85900000000000098</c:v>
                </c:pt>
                <c:pt idx="860">
                  <c:v>0.86000000000000099</c:v>
                </c:pt>
                <c:pt idx="861">
                  <c:v>0.86100000000000099</c:v>
                </c:pt>
                <c:pt idx="862">
                  <c:v>0.86200000000000099</c:v>
                </c:pt>
                <c:pt idx="863">
                  <c:v>0.86300000000000099</c:v>
                </c:pt>
                <c:pt idx="864">
                  <c:v>0.86400000000000099</c:v>
                </c:pt>
                <c:pt idx="865">
                  <c:v>0.86500000000000099</c:v>
                </c:pt>
                <c:pt idx="866">
                  <c:v>0.86600000000000099</c:v>
                </c:pt>
                <c:pt idx="867">
                  <c:v>0.86700000000000099</c:v>
                </c:pt>
                <c:pt idx="868">
                  <c:v>0.86800000000000099</c:v>
                </c:pt>
                <c:pt idx="869">
                  <c:v>0.86900000000000099</c:v>
                </c:pt>
                <c:pt idx="870">
                  <c:v>0.87000000000000099</c:v>
                </c:pt>
                <c:pt idx="871">
                  <c:v>0.871000000000001</c:v>
                </c:pt>
                <c:pt idx="872">
                  <c:v>0.872000000000001</c:v>
                </c:pt>
                <c:pt idx="873">
                  <c:v>0.873000000000001</c:v>
                </c:pt>
                <c:pt idx="874">
                  <c:v>0.874000000000001</c:v>
                </c:pt>
                <c:pt idx="875">
                  <c:v>0.875000000000001</c:v>
                </c:pt>
                <c:pt idx="876">
                  <c:v>0.876000000000001</c:v>
                </c:pt>
                <c:pt idx="877">
                  <c:v>0.877000000000001</c:v>
                </c:pt>
                <c:pt idx="878">
                  <c:v>0.878000000000001</c:v>
                </c:pt>
                <c:pt idx="879">
                  <c:v>0.879000000000001</c:v>
                </c:pt>
                <c:pt idx="880">
                  <c:v>0.880000000000001</c:v>
                </c:pt>
                <c:pt idx="881">
                  <c:v>0.881000000000001</c:v>
                </c:pt>
                <c:pt idx="882">
                  <c:v>0.88200000000000101</c:v>
                </c:pt>
                <c:pt idx="883">
                  <c:v>0.88300000000000101</c:v>
                </c:pt>
                <c:pt idx="884">
                  <c:v>0.88400000000000101</c:v>
                </c:pt>
                <c:pt idx="885">
                  <c:v>0.88500000000000101</c:v>
                </c:pt>
                <c:pt idx="886">
                  <c:v>0.88600000000000101</c:v>
                </c:pt>
                <c:pt idx="887">
                  <c:v>0.88700000000000101</c:v>
                </c:pt>
                <c:pt idx="888">
                  <c:v>0.88800000000000101</c:v>
                </c:pt>
                <c:pt idx="889">
                  <c:v>0.88900000000000101</c:v>
                </c:pt>
                <c:pt idx="890">
                  <c:v>0.89000000000000101</c:v>
                </c:pt>
                <c:pt idx="891">
                  <c:v>0.89100000000000101</c:v>
                </c:pt>
                <c:pt idx="892">
                  <c:v>0.89200000000000101</c:v>
                </c:pt>
                <c:pt idx="893">
                  <c:v>0.89300000000000102</c:v>
                </c:pt>
                <c:pt idx="894">
                  <c:v>0.89400000000000102</c:v>
                </c:pt>
                <c:pt idx="895">
                  <c:v>0.89500000000000102</c:v>
                </c:pt>
                <c:pt idx="896">
                  <c:v>0.89600000000000102</c:v>
                </c:pt>
                <c:pt idx="897">
                  <c:v>0.89700000000000102</c:v>
                </c:pt>
                <c:pt idx="898">
                  <c:v>0.89800000000000102</c:v>
                </c:pt>
                <c:pt idx="899">
                  <c:v>0.89900000000000102</c:v>
                </c:pt>
                <c:pt idx="900">
                  <c:v>0.90000000000000102</c:v>
                </c:pt>
                <c:pt idx="901">
                  <c:v>0.90100000000000102</c:v>
                </c:pt>
                <c:pt idx="902">
                  <c:v>0.90200000000000102</c:v>
                </c:pt>
                <c:pt idx="903">
                  <c:v>0.90300000000000102</c:v>
                </c:pt>
                <c:pt idx="904">
                  <c:v>0.90400000000000102</c:v>
                </c:pt>
                <c:pt idx="905">
                  <c:v>0.90500000000000103</c:v>
                </c:pt>
                <c:pt idx="906">
                  <c:v>0.90600000000000103</c:v>
                </c:pt>
                <c:pt idx="907">
                  <c:v>0.90700000000000103</c:v>
                </c:pt>
                <c:pt idx="908">
                  <c:v>0.90800000000000103</c:v>
                </c:pt>
                <c:pt idx="909">
                  <c:v>0.90900000000000103</c:v>
                </c:pt>
                <c:pt idx="910">
                  <c:v>0.91000000000000103</c:v>
                </c:pt>
                <c:pt idx="911">
                  <c:v>0.91100000000000103</c:v>
                </c:pt>
                <c:pt idx="912">
                  <c:v>0.91200000000000103</c:v>
                </c:pt>
                <c:pt idx="913">
                  <c:v>0.91300000000000103</c:v>
                </c:pt>
                <c:pt idx="914">
                  <c:v>0.91400000000000103</c:v>
                </c:pt>
                <c:pt idx="915">
                  <c:v>0.91500000000000103</c:v>
                </c:pt>
                <c:pt idx="916">
                  <c:v>0.91600000000000104</c:v>
                </c:pt>
                <c:pt idx="917">
                  <c:v>0.91700000000000104</c:v>
                </c:pt>
                <c:pt idx="918">
                  <c:v>0.91800000000000104</c:v>
                </c:pt>
                <c:pt idx="919">
                  <c:v>0.91900000000000104</c:v>
                </c:pt>
                <c:pt idx="920">
                  <c:v>0.92000000000000104</c:v>
                </c:pt>
                <c:pt idx="921">
                  <c:v>0.92100000000000104</c:v>
                </c:pt>
                <c:pt idx="922">
                  <c:v>0.92200000000000104</c:v>
                </c:pt>
                <c:pt idx="923">
                  <c:v>0.92300000000000104</c:v>
                </c:pt>
                <c:pt idx="924">
                  <c:v>0.92400000000000104</c:v>
                </c:pt>
                <c:pt idx="925">
                  <c:v>0.92500000000000104</c:v>
                </c:pt>
                <c:pt idx="926">
                  <c:v>0.92600000000000104</c:v>
                </c:pt>
                <c:pt idx="927">
                  <c:v>0.92700000000000105</c:v>
                </c:pt>
                <c:pt idx="928">
                  <c:v>0.92800000000000105</c:v>
                </c:pt>
                <c:pt idx="929">
                  <c:v>0.92900000000000105</c:v>
                </c:pt>
                <c:pt idx="930">
                  <c:v>0.93000000000000105</c:v>
                </c:pt>
                <c:pt idx="931">
                  <c:v>0.93100000000000094</c:v>
                </c:pt>
                <c:pt idx="932">
                  <c:v>0.93200000000000105</c:v>
                </c:pt>
                <c:pt idx="933">
                  <c:v>0.93300000000000116</c:v>
                </c:pt>
                <c:pt idx="934">
                  <c:v>0.93400000000000105</c:v>
                </c:pt>
                <c:pt idx="935">
                  <c:v>0.93500000000000105</c:v>
                </c:pt>
                <c:pt idx="936">
                  <c:v>0.93600000000000105</c:v>
                </c:pt>
                <c:pt idx="937">
                  <c:v>0.93700000000000105</c:v>
                </c:pt>
                <c:pt idx="938">
                  <c:v>0.93800000000000106</c:v>
                </c:pt>
                <c:pt idx="939">
                  <c:v>0.93900000000000106</c:v>
                </c:pt>
                <c:pt idx="940">
                  <c:v>0.94000000000000095</c:v>
                </c:pt>
                <c:pt idx="941">
                  <c:v>0.94100000000000095</c:v>
                </c:pt>
                <c:pt idx="942">
                  <c:v>0.94200000000000095</c:v>
                </c:pt>
                <c:pt idx="943">
                  <c:v>0.94300000000000095</c:v>
                </c:pt>
                <c:pt idx="944">
                  <c:v>0.94400000000000095</c:v>
                </c:pt>
                <c:pt idx="945">
                  <c:v>0.94500000000000095</c:v>
                </c:pt>
                <c:pt idx="946">
                  <c:v>0.94600000000000095</c:v>
                </c:pt>
                <c:pt idx="947">
                  <c:v>0.94700000000000095</c:v>
                </c:pt>
                <c:pt idx="948">
                  <c:v>0.94800000000000095</c:v>
                </c:pt>
                <c:pt idx="949">
                  <c:v>0.94900000000000095</c:v>
                </c:pt>
                <c:pt idx="950">
                  <c:v>0.95000000000000095</c:v>
                </c:pt>
                <c:pt idx="951">
                  <c:v>0.95100000000000096</c:v>
                </c:pt>
                <c:pt idx="952">
                  <c:v>0.95200000000000096</c:v>
                </c:pt>
                <c:pt idx="953">
                  <c:v>0.95300000000000096</c:v>
                </c:pt>
                <c:pt idx="954">
                  <c:v>0.95400000000000096</c:v>
                </c:pt>
                <c:pt idx="955">
                  <c:v>0.95500000000000096</c:v>
                </c:pt>
                <c:pt idx="956">
                  <c:v>0.95600000000000096</c:v>
                </c:pt>
                <c:pt idx="957">
                  <c:v>0.95700000000000096</c:v>
                </c:pt>
                <c:pt idx="958">
                  <c:v>0.95800000000000096</c:v>
                </c:pt>
                <c:pt idx="959">
                  <c:v>0.95900000000000096</c:v>
                </c:pt>
                <c:pt idx="960">
                  <c:v>0.96000000000000096</c:v>
                </c:pt>
                <c:pt idx="961">
                  <c:v>0.96100000000000096</c:v>
                </c:pt>
                <c:pt idx="962">
                  <c:v>0.96200000000000097</c:v>
                </c:pt>
                <c:pt idx="963">
                  <c:v>0.96300000000000097</c:v>
                </c:pt>
                <c:pt idx="964">
                  <c:v>0.96400000000000097</c:v>
                </c:pt>
                <c:pt idx="965">
                  <c:v>0.96500000000000097</c:v>
                </c:pt>
                <c:pt idx="966">
                  <c:v>0.96600000000000097</c:v>
                </c:pt>
                <c:pt idx="967">
                  <c:v>0.96700000000000097</c:v>
                </c:pt>
                <c:pt idx="968">
                  <c:v>0.96800000000000097</c:v>
                </c:pt>
                <c:pt idx="969">
                  <c:v>0.96900000000000097</c:v>
                </c:pt>
                <c:pt idx="970">
                  <c:v>0.97000000000000097</c:v>
                </c:pt>
                <c:pt idx="971">
                  <c:v>0.97100000000000097</c:v>
                </c:pt>
                <c:pt idx="972">
                  <c:v>0.97200000000000097</c:v>
                </c:pt>
                <c:pt idx="973">
                  <c:v>0.97300000000000098</c:v>
                </c:pt>
                <c:pt idx="974">
                  <c:v>0.97400000000000098</c:v>
                </c:pt>
                <c:pt idx="975">
                  <c:v>0.97500000000000098</c:v>
                </c:pt>
                <c:pt idx="976">
                  <c:v>0.97600000000000098</c:v>
                </c:pt>
                <c:pt idx="977">
                  <c:v>0.97700000000000098</c:v>
                </c:pt>
                <c:pt idx="978">
                  <c:v>0.97800000000000098</c:v>
                </c:pt>
                <c:pt idx="979">
                  <c:v>0.97900000000000098</c:v>
                </c:pt>
                <c:pt idx="980">
                  <c:v>0.98000000000000098</c:v>
                </c:pt>
                <c:pt idx="981">
                  <c:v>0.98100000000000098</c:v>
                </c:pt>
                <c:pt idx="982">
                  <c:v>0.98200000000000098</c:v>
                </c:pt>
                <c:pt idx="983">
                  <c:v>0.98300000000000098</c:v>
                </c:pt>
                <c:pt idx="984">
                  <c:v>0.98400000000000098</c:v>
                </c:pt>
                <c:pt idx="985">
                  <c:v>0.98500000000000099</c:v>
                </c:pt>
                <c:pt idx="986">
                  <c:v>0.98600000000000099</c:v>
                </c:pt>
                <c:pt idx="987">
                  <c:v>0.98700000000000099</c:v>
                </c:pt>
                <c:pt idx="988">
                  <c:v>0.98800000000000099</c:v>
                </c:pt>
                <c:pt idx="989">
                  <c:v>0.98900000000000099</c:v>
                </c:pt>
                <c:pt idx="990">
                  <c:v>0.99000000000000099</c:v>
                </c:pt>
                <c:pt idx="991">
                  <c:v>0.99100000000000099</c:v>
                </c:pt>
                <c:pt idx="992">
                  <c:v>0.99200000000000099</c:v>
                </c:pt>
                <c:pt idx="993">
                  <c:v>0.99300000000000099</c:v>
                </c:pt>
                <c:pt idx="994">
                  <c:v>0.99400000000000099</c:v>
                </c:pt>
                <c:pt idx="995">
                  <c:v>0.99500000000000099</c:v>
                </c:pt>
                <c:pt idx="996">
                  <c:v>0.996000000000001</c:v>
                </c:pt>
                <c:pt idx="997">
                  <c:v>0.997000000000001</c:v>
                </c:pt>
                <c:pt idx="998">
                  <c:v>0.998000000000001</c:v>
                </c:pt>
                <c:pt idx="999">
                  <c:v>0.999000000000001</c:v>
                </c:pt>
                <c:pt idx="1000">
                  <c:v>1.0000000000000009</c:v>
                </c:pt>
              </c:numCache>
            </c:numRef>
          </c:xVal>
          <c:yVal>
            <c:numRef>
              <c:f>'Zéquivalent PU'!$H$10:$H$1010</c:f>
              <c:numCache>
                <c:formatCode>General</c:formatCode>
                <c:ptCount val="1001"/>
                <c:pt idx="0">
                  <c:v>0.19148343437391444</c:v>
                </c:pt>
                <c:pt idx="1">
                  <c:v>0.19148750287785549</c:v>
                </c:pt>
                <c:pt idx="2">
                  <c:v>0.19149158155261731</c:v>
                </c:pt>
                <c:pt idx="3">
                  <c:v>0.19149567043474908</c:v>
                </c:pt>
                <c:pt idx="4">
                  <c:v>0.19149976956097223</c:v>
                </c:pt>
                <c:pt idx="5">
                  <c:v>0.1915038789681765</c:v>
                </c:pt>
                <c:pt idx="6">
                  <c:v>0.19150799869342564</c:v>
                </c:pt>
                <c:pt idx="7">
                  <c:v>0.19151212877395624</c:v>
                </c:pt>
                <c:pt idx="8">
                  <c:v>0.19151626924717979</c:v>
                </c:pt>
                <c:pt idx="9">
                  <c:v>0.19152042015067955</c:v>
                </c:pt>
                <c:pt idx="10">
                  <c:v>0.19152458152221952</c:v>
                </c:pt>
                <c:pt idx="11">
                  <c:v>0.19152875339973613</c:v>
                </c:pt>
                <c:pt idx="12">
                  <c:v>0.19153293582134542</c:v>
                </c:pt>
                <c:pt idx="13">
                  <c:v>0.19153712882534571</c:v>
                </c:pt>
                <c:pt idx="14">
                  <c:v>0.19154133245020991</c:v>
                </c:pt>
                <c:pt idx="15">
                  <c:v>0.19154554673459606</c:v>
                </c:pt>
                <c:pt idx="16">
                  <c:v>0.19154977171734347</c:v>
                </c:pt>
                <c:pt idx="17">
                  <c:v>0.19155400743747369</c:v>
                </c:pt>
                <c:pt idx="18">
                  <c:v>0.1915582539341934</c:v>
                </c:pt>
                <c:pt idx="19">
                  <c:v>0.19156251124689441</c:v>
                </c:pt>
                <c:pt idx="20">
                  <c:v>0.19156677941515468</c:v>
                </c:pt>
                <c:pt idx="21">
                  <c:v>0.19157105847874115</c:v>
                </c:pt>
                <c:pt idx="22">
                  <c:v>0.19157534847760693</c:v>
                </c:pt>
                <c:pt idx="23">
                  <c:v>0.19157964945189712</c:v>
                </c:pt>
                <c:pt idx="24">
                  <c:v>0.19158396144194487</c:v>
                </c:pt>
                <c:pt idx="25">
                  <c:v>0.19158828448827847</c:v>
                </c:pt>
                <c:pt idx="26">
                  <c:v>0.19159261863161819</c:v>
                </c:pt>
                <c:pt idx="27">
                  <c:v>0.19159696391287553</c:v>
                </c:pt>
                <c:pt idx="28">
                  <c:v>0.19160132037316191</c:v>
                </c:pt>
                <c:pt idx="29">
                  <c:v>0.19160568805378217</c:v>
                </c:pt>
                <c:pt idx="30">
                  <c:v>0.19161006699623911</c:v>
                </c:pt>
                <c:pt idx="31">
                  <c:v>0.19161445724223394</c:v>
                </c:pt>
                <c:pt idx="32">
                  <c:v>0.19161885883367011</c:v>
                </c:pt>
                <c:pt idx="33">
                  <c:v>0.19162327181264943</c:v>
                </c:pt>
                <c:pt idx="34">
                  <c:v>0.19162769622147713</c:v>
                </c:pt>
                <c:pt idx="35">
                  <c:v>0.19163213210266108</c:v>
                </c:pt>
                <c:pt idx="36">
                  <c:v>0.19163657949891358</c:v>
                </c:pt>
                <c:pt idx="37">
                  <c:v>0.19164103845315572</c:v>
                </c:pt>
                <c:pt idx="38">
                  <c:v>0.19164550900851235</c:v>
                </c:pt>
                <c:pt idx="39">
                  <c:v>0.19164999120831633</c:v>
                </c:pt>
                <c:pt idx="40">
                  <c:v>0.19165448509611333</c:v>
                </c:pt>
                <c:pt idx="41">
                  <c:v>0.19165899071565634</c:v>
                </c:pt>
                <c:pt idx="42">
                  <c:v>0.19166350811091257</c:v>
                </c:pt>
                <c:pt idx="43">
                  <c:v>0.19166803732606066</c:v>
                </c:pt>
                <c:pt idx="44">
                  <c:v>0.19167257840549468</c:v>
                </c:pt>
                <c:pt idx="45">
                  <c:v>0.19167713139382458</c:v>
                </c:pt>
                <c:pt idx="46">
                  <c:v>0.19168169633587806</c:v>
                </c:pt>
                <c:pt idx="47">
                  <c:v>0.19168627327669996</c:v>
                </c:pt>
                <c:pt idx="48">
                  <c:v>0.19169086226155435</c:v>
                </c:pt>
                <c:pt idx="49">
                  <c:v>0.19169546333592757</c:v>
                </c:pt>
                <c:pt idx="50">
                  <c:v>0.19170007654552779</c:v>
                </c:pt>
                <c:pt idx="51">
                  <c:v>0.19170470193628666</c:v>
                </c:pt>
                <c:pt idx="52">
                  <c:v>0.19170933955436031</c:v>
                </c:pt>
                <c:pt idx="53">
                  <c:v>0.19171398944613174</c:v>
                </c:pt>
                <c:pt idx="54">
                  <c:v>0.19171865165821256</c:v>
                </c:pt>
                <c:pt idx="55">
                  <c:v>0.19172332623744018</c:v>
                </c:pt>
                <c:pt idx="56">
                  <c:v>0.19172801323088676</c:v>
                </c:pt>
                <c:pt idx="57">
                  <c:v>0.19173271268585187</c:v>
                </c:pt>
                <c:pt idx="58">
                  <c:v>0.19173742464987248</c:v>
                </c:pt>
                <c:pt idx="59">
                  <c:v>0.19174214917071639</c:v>
                </c:pt>
                <c:pt idx="60">
                  <c:v>0.19174688629639025</c:v>
                </c:pt>
                <c:pt idx="61">
                  <c:v>0.19175163607513632</c:v>
                </c:pt>
                <c:pt idx="62">
                  <c:v>0.19175639855543525</c:v>
                </c:pt>
                <c:pt idx="63">
                  <c:v>0.19176117378601068</c:v>
                </c:pt>
                <c:pt idx="64">
                  <c:v>0.1917659618158257</c:v>
                </c:pt>
                <c:pt idx="65">
                  <c:v>0.19177076269408674</c:v>
                </c:pt>
                <c:pt idx="66">
                  <c:v>0.19177557647024635</c:v>
                </c:pt>
                <c:pt idx="67">
                  <c:v>0.19178040319400216</c:v>
                </c:pt>
                <c:pt idx="68">
                  <c:v>0.19178524291529964</c:v>
                </c:pt>
                <c:pt idx="69">
                  <c:v>0.1917900956843322</c:v>
                </c:pt>
                <c:pt idx="70">
                  <c:v>0.19179496155154746</c:v>
                </c:pt>
                <c:pt idx="71">
                  <c:v>0.19179984056764104</c:v>
                </c:pt>
                <c:pt idx="72">
                  <c:v>0.19180473278356666</c:v>
                </c:pt>
                <c:pt idx="73">
                  <c:v>0.19180963825052855</c:v>
                </c:pt>
                <c:pt idx="74">
                  <c:v>0.19181455701999195</c:v>
                </c:pt>
                <c:pt idx="75">
                  <c:v>0.19181948914367955</c:v>
                </c:pt>
                <c:pt idx="76">
                  <c:v>0.19182443467357183</c:v>
                </c:pt>
                <c:pt idx="77">
                  <c:v>0.19182939366191465</c:v>
                </c:pt>
                <c:pt idx="78">
                  <c:v>0.19183436616121355</c:v>
                </c:pt>
                <c:pt idx="79">
                  <c:v>0.19183935222424134</c:v>
                </c:pt>
                <c:pt idx="80">
                  <c:v>0.19184435190403656</c:v>
                </c:pt>
                <c:pt idx="81">
                  <c:v>0.19184936525390692</c:v>
                </c:pt>
                <c:pt idx="82">
                  <c:v>0.19185439232742676</c:v>
                </c:pt>
                <c:pt idx="83">
                  <c:v>0.19185943317844678</c:v>
                </c:pt>
                <c:pt idx="84">
                  <c:v>0.19186448786108731</c:v>
                </c:pt>
                <c:pt idx="85">
                  <c:v>0.19186955642974396</c:v>
                </c:pt>
                <c:pt idx="86">
                  <c:v>0.1918746389390911</c:v>
                </c:pt>
                <c:pt idx="87">
                  <c:v>0.19187973544407871</c:v>
                </c:pt>
                <c:pt idx="88">
                  <c:v>0.19188484599993735</c:v>
                </c:pt>
                <c:pt idx="89">
                  <c:v>0.19188997066218136</c:v>
                </c:pt>
                <c:pt idx="90">
                  <c:v>0.19189510948660712</c:v>
                </c:pt>
                <c:pt idx="91">
                  <c:v>0.19190026252929568</c:v>
                </c:pt>
                <c:pt idx="92">
                  <c:v>0.19190542984661649</c:v>
                </c:pt>
                <c:pt idx="93">
                  <c:v>0.19191061149522778</c:v>
                </c:pt>
                <c:pt idx="94">
                  <c:v>0.19191580753207668</c:v>
                </c:pt>
                <c:pt idx="95">
                  <c:v>0.19192101801440523</c:v>
                </c:pt>
                <c:pt idx="96">
                  <c:v>0.1919262429997495</c:v>
                </c:pt>
                <c:pt idx="97">
                  <c:v>0.19193148254594022</c:v>
                </c:pt>
                <c:pt idx="98">
                  <c:v>0.19193673671110731</c:v>
                </c:pt>
                <c:pt idx="99">
                  <c:v>0.19194200555368066</c:v>
                </c:pt>
                <c:pt idx="100">
                  <c:v>0.19194728913239181</c:v>
                </c:pt>
                <c:pt idx="101">
                  <c:v>0.19195258750627567</c:v>
                </c:pt>
                <c:pt idx="102">
                  <c:v>0.19195790073467342</c:v>
                </c:pt>
                <c:pt idx="103">
                  <c:v>0.19196322887723399</c:v>
                </c:pt>
                <c:pt idx="104">
                  <c:v>0.19196857199391504</c:v>
                </c:pt>
                <c:pt idx="105">
                  <c:v>0.19197393014498759</c:v>
                </c:pt>
                <c:pt idx="106">
                  <c:v>0.19197930339103292</c:v>
                </c:pt>
                <c:pt idx="107">
                  <c:v>0.19198469179295044</c:v>
                </c:pt>
                <c:pt idx="108">
                  <c:v>0.19199009541195708</c:v>
                </c:pt>
                <c:pt idx="109">
                  <c:v>0.19199551430958781</c:v>
                </c:pt>
                <c:pt idx="110">
                  <c:v>0.19200094854769981</c:v>
                </c:pt>
                <c:pt idx="111">
                  <c:v>0.19200639818847487</c:v>
                </c:pt>
                <c:pt idx="112">
                  <c:v>0.19201186329441883</c:v>
                </c:pt>
                <c:pt idx="113">
                  <c:v>0.1920173439283667</c:v>
                </c:pt>
                <c:pt idx="114">
                  <c:v>0.19202284015348156</c:v>
                </c:pt>
                <c:pt idx="115">
                  <c:v>0.19202835203326055</c:v>
                </c:pt>
                <c:pt idx="116">
                  <c:v>0.19203387963153429</c:v>
                </c:pt>
                <c:pt idx="117">
                  <c:v>0.19203942301246962</c:v>
                </c:pt>
                <c:pt idx="118">
                  <c:v>0.19204498224056996</c:v>
                </c:pt>
                <c:pt idx="119">
                  <c:v>0.19205055738068247</c:v>
                </c:pt>
                <c:pt idx="120">
                  <c:v>0.19205614849799602</c:v>
                </c:pt>
                <c:pt idx="121">
                  <c:v>0.19206175565804331</c:v>
                </c:pt>
                <c:pt idx="122">
                  <c:v>0.1920673789267047</c:v>
                </c:pt>
                <c:pt idx="123">
                  <c:v>0.19207301837021135</c:v>
                </c:pt>
                <c:pt idx="124">
                  <c:v>0.19207867405514623</c:v>
                </c:pt>
                <c:pt idx="125">
                  <c:v>0.19208434604844329</c:v>
                </c:pt>
                <c:pt idx="126">
                  <c:v>0.1920900344173973</c:v>
                </c:pt>
                <c:pt idx="127">
                  <c:v>0.19209573922965828</c:v>
                </c:pt>
                <c:pt idx="128">
                  <c:v>0.19210146055323823</c:v>
                </c:pt>
                <c:pt idx="129">
                  <c:v>0.19210719845651264</c:v>
                </c:pt>
                <c:pt idx="130">
                  <c:v>0.19211295300822434</c:v>
                </c:pt>
                <c:pt idx="131">
                  <c:v>0.19211872427748178</c:v>
                </c:pt>
                <c:pt idx="132">
                  <c:v>0.19212451233376521</c:v>
                </c:pt>
                <c:pt idx="133">
                  <c:v>0.19213031724692786</c:v>
                </c:pt>
                <c:pt idx="134">
                  <c:v>0.19213613908719729</c:v>
                </c:pt>
                <c:pt idx="135">
                  <c:v>0.19214197792518017</c:v>
                </c:pt>
                <c:pt idx="136">
                  <c:v>0.19214783383186318</c:v>
                </c:pt>
                <c:pt idx="137">
                  <c:v>0.19215370687861658</c:v>
                </c:pt>
                <c:pt idx="138">
                  <c:v>0.19215959713719516</c:v>
                </c:pt>
                <c:pt idx="139">
                  <c:v>0.19216550467974003</c:v>
                </c:pt>
                <c:pt idx="140">
                  <c:v>0.19217142957878619</c:v>
                </c:pt>
                <c:pt idx="141">
                  <c:v>0.19217737190725967</c:v>
                </c:pt>
                <c:pt idx="142">
                  <c:v>0.19218333173848318</c:v>
                </c:pt>
                <c:pt idx="143">
                  <c:v>0.19218930914617616</c:v>
                </c:pt>
                <c:pt idx="144">
                  <c:v>0.1921953042044604</c:v>
                </c:pt>
                <c:pt idx="145">
                  <c:v>0.19220131698786128</c:v>
                </c:pt>
                <c:pt idx="146">
                  <c:v>0.19220734757130931</c:v>
                </c:pt>
                <c:pt idx="147">
                  <c:v>0.19221339603014459</c:v>
                </c:pt>
                <c:pt idx="148">
                  <c:v>0.19221946244012006</c:v>
                </c:pt>
                <c:pt idx="149">
                  <c:v>0.19222554687740134</c:v>
                </c:pt>
                <c:pt idx="150">
                  <c:v>0.1922316494185729</c:v>
                </c:pt>
                <c:pt idx="151">
                  <c:v>0.19223777014063773</c:v>
                </c:pt>
                <c:pt idx="152">
                  <c:v>0.19224390912102285</c:v>
                </c:pt>
                <c:pt idx="153">
                  <c:v>0.19225006643757997</c:v>
                </c:pt>
                <c:pt idx="154">
                  <c:v>0.19225624216859086</c:v>
                </c:pt>
                <c:pt idx="155">
                  <c:v>0.19226243639276816</c:v>
                </c:pt>
                <c:pt idx="156">
                  <c:v>0.19226864918925701</c:v>
                </c:pt>
                <c:pt idx="157">
                  <c:v>0.19227488063764142</c:v>
                </c:pt>
                <c:pt idx="158">
                  <c:v>0.19228113081794715</c:v>
                </c:pt>
                <c:pt idx="159">
                  <c:v>0.19228739981063953</c:v>
                </c:pt>
                <c:pt idx="160">
                  <c:v>0.19229368769663285</c:v>
                </c:pt>
                <c:pt idx="161">
                  <c:v>0.19229999455729016</c:v>
                </c:pt>
                <c:pt idx="162">
                  <c:v>0.19230632047442536</c:v>
                </c:pt>
                <c:pt idx="163">
                  <c:v>0.1923126655303084</c:v>
                </c:pt>
                <c:pt idx="164">
                  <c:v>0.19231902980766971</c:v>
                </c:pt>
                <c:pt idx="165">
                  <c:v>0.1923254133896983</c:v>
                </c:pt>
                <c:pt idx="166">
                  <c:v>0.19233181636004834</c:v>
                </c:pt>
                <c:pt idx="167">
                  <c:v>0.19233823880284451</c:v>
                </c:pt>
                <c:pt idx="168">
                  <c:v>0.19234468080267889</c:v>
                </c:pt>
                <c:pt idx="169">
                  <c:v>0.1923511424446194</c:v>
                </c:pt>
                <c:pt idx="170">
                  <c:v>0.19235762381421193</c:v>
                </c:pt>
                <c:pt idx="171">
                  <c:v>0.19236412499748301</c:v>
                </c:pt>
                <c:pt idx="172">
                  <c:v>0.19237064608094326</c:v>
                </c:pt>
                <c:pt idx="173">
                  <c:v>0.1923771871515898</c:v>
                </c:pt>
                <c:pt idx="174">
                  <c:v>0.19238374829691107</c:v>
                </c:pt>
                <c:pt idx="175">
                  <c:v>0.19239032960489075</c:v>
                </c:pt>
                <c:pt idx="176">
                  <c:v>0.19239693116400811</c:v>
                </c:pt>
                <c:pt idx="177">
                  <c:v>0.19240355306324403</c:v>
                </c:pt>
                <c:pt idx="178">
                  <c:v>0.19241019539208498</c:v>
                </c:pt>
                <c:pt idx="179">
                  <c:v>0.19241685824052526</c:v>
                </c:pt>
                <c:pt idx="180">
                  <c:v>0.19242354169906836</c:v>
                </c:pt>
                <c:pt idx="181">
                  <c:v>0.19243024585873578</c:v>
                </c:pt>
                <c:pt idx="182">
                  <c:v>0.19243697081106551</c:v>
                </c:pt>
                <c:pt idx="183">
                  <c:v>0.19244371664811744</c:v>
                </c:pt>
                <c:pt idx="184">
                  <c:v>0.19245048346248014</c:v>
                </c:pt>
                <c:pt idx="185">
                  <c:v>0.1924572713472687</c:v>
                </c:pt>
                <c:pt idx="186">
                  <c:v>0.19246408039613275</c:v>
                </c:pt>
                <c:pt idx="187">
                  <c:v>0.19247091070325875</c:v>
                </c:pt>
                <c:pt idx="188">
                  <c:v>0.19247776236337383</c:v>
                </c:pt>
                <c:pt idx="189">
                  <c:v>0.19248463547174874</c:v>
                </c:pt>
                <c:pt idx="190">
                  <c:v>0.19249153012420436</c:v>
                </c:pt>
                <c:pt idx="191">
                  <c:v>0.19249844641711253</c:v>
                </c:pt>
                <c:pt idx="192">
                  <c:v>0.19250538444740009</c:v>
                </c:pt>
                <c:pt idx="193">
                  <c:v>0.19251234431255565</c:v>
                </c:pt>
                <c:pt idx="194">
                  <c:v>0.19251932611063027</c:v>
                </c:pt>
                <c:pt idx="195">
                  <c:v>0.19252632994024571</c:v>
                </c:pt>
                <c:pt idx="196">
                  <c:v>0.19253335590059134</c:v>
                </c:pt>
                <c:pt idx="197">
                  <c:v>0.19254040409143564</c:v>
                </c:pt>
                <c:pt idx="198">
                  <c:v>0.19254747461312605</c:v>
                </c:pt>
                <c:pt idx="199">
                  <c:v>0.19255456756659331</c:v>
                </c:pt>
                <c:pt idx="200">
                  <c:v>0.19256168305335963</c:v>
                </c:pt>
                <c:pt idx="201">
                  <c:v>0.19256882117553525</c:v>
                </c:pt>
                <c:pt idx="202">
                  <c:v>0.19257598203583035</c:v>
                </c:pt>
                <c:pt idx="203">
                  <c:v>0.19258316573755455</c:v>
                </c:pt>
                <c:pt idx="204">
                  <c:v>0.1925903723846224</c:v>
                </c:pt>
                <c:pt idx="205">
                  <c:v>0.19259760208156054</c:v>
                </c:pt>
                <c:pt idx="206">
                  <c:v>0.19260485493350724</c:v>
                </c:pt>
                <c:pt idx="207">
                  <c:v>0.19261213104621905</c:v>
                </c:pt>
                <c:pt idx="208">
                  <c:v>0.19261943052607605</c:v>
                </c:pt>
                <c:pt idx="209">
                  <c:v>0.19262675348008534</c:v>
                </c:pt>
                <c:pt idx="210">
                  <c:v>0.19263410001588691</c:v>
                </c:pt>
                <c:pt idx="211">
                  <c:v>0.19264147024175407</c:v>
                </c:pt>
                <c:pt idx="212">
                  <c:v>0.19264886426660383</c:v>
                </c:pt>
                <c:pt idx="213">
                  <c:v>0.19265628219999908</c:v>
                </c:pt>
                <c:pt idx="214">
                  <c:v>0.19266372415214986</c:v>
                </c:pt>
                <c:pt idx="215">
                  <c:v>0.19267119023392346</c:v>
                </c:pt>
                <c:pt idx="216">
                  <c:v>0.19267868055684681</c:v>
                </c:pt>
                <c:pt idx="217">
                  <c:v>0.19268619523311065</c:v>
                </c:pt>
                <c:pt idx="218">
                  <c:v>0.19269373437557499</c:v>
                </c:pt>
                <c:pt idx="219">
                  <c:v>0.19270129809777362</c:v>
                </c:pt>
                <c:pt idx="220">
                  <c:v>0.19270888651392126</c:v>
                </c:pt>
                <c:pt idx="221">
                  <c:v>0.19271649973891425</c:v>
                </c:pt>
                <c:pt idx="222">
                  <c:v>0.19272413788833984</c:v>
                </c:pt>
                <c:pt idx="223">
                  <c:v>0.19273180107847698</c:v>
                </c:pt>
                <c:pt idx="224">
                  <c:v>0.1927394894263077</c:v>
                </c:pt>
                <c:pt idx="225">
                  <c:v>0.19274720304951279</c:v>
                </c:pt>
                <c:pt idx="226">
                  <c:v>0.19275494206648855</c:v>
                </c:pt>
                <c:pt idx="227">
                  <c:v>0.19276270659634129</c:v>
                </c:pt>
                <c:pt idx="228">
                  <c:v>0.19277049675890023</c:v>
                </c:pt>
                <c:pt idx="229">
                  <c:v>0.19277831267471734</c:v>
                </c:pt>
                <c:pt idx="230">
                  <c:v>0.19278615446507685</c:v>
                </c:pt>
                <c:pt idx="231">
                  <c:v>0.19279402225199843</c:v>
                </c:pt>
                <c:pt idx="232">
                  <c:v>0.19280191615824394</c:v>
                </c:pt>
                <c:pt idx="233">
                  <c:v>0.1928098363073214</c:v>
                </c:pt>
                <c:pt idx="234">
                  <c:v>0.19281778282349016</c:v>
                </c:pt>
                <c:pt idx="235">
                  <c:v>0.19282575583177045</c:v>
                </c:pt>
                <c:pt idx="236">
                  <c:v>0.19283375545794509</c:v>
                </c:pt>
                <c:pt idx="237">
                  <c:v>0.19284178182856418</c:v>
                </c:pt>
                <c:pt idx="238">
                  <c:v>0.19284983507095627</c:v>
                </c:pt>
                <c:pt idx="239">
                  <c:v>0.19285791531322879</c:v>
                </c:pt>
                <c:pt idx="240">
                  <c:v>0.19286602268427724</c:v>
                </c:pt>
                <c:pt idx="241">
                  <c:v>0.1928741573137874</c:v>
                </c:pt>
                <c:pt idx="242">
                  <c:v>0.1928823193322467</c:v>
                </c:pt>
                <c:pt idx="243">
                  <c:v>0.19289050887094578</c:v>
                </c:pt>
                <c:pt idx="244">
                  <c:v>0.19289872606198555</c:v>
                </c:pt>
                <c:pt idx="245">
                  <c:v>0.19290697103828516</c:v>
                </c:pt>
                <c:pt idx="246">
                  <c:v>0.19291524393358433</c:v>
                </c:pt>
                <c:pt idx="247">
                  <c:v>0.19292354488245383</c:v>
                </c:pt>
                <c:pt idx="248">
                  <c:v>0.19293187402030018</c:v>
                </c:pt>
                <c:pt idx="249">
                  <c:v>0.19294023148337044</c:v>
                </c:pt>
                <c:pt idx="250">
                  <c:v>0.19294861740875993</c:v>
                </c:pt>
                <c:pt idx="251">
                  <c:v>0.1929570319344189</c:v>
                </c:pt>
                <c:pt idx="252">
                  <c:v>0.19296547519915946</c:v>
                </c:pt>
                <c:pt idx="253">
                  <c:v>0.19297394734265946</c:v>
                </c:pt>
                <c:pt idx="254">
                  <c:v>0.1929824485054715</c:v>
                </c:pt>
                <c:pt idx="255">
                  <c:v>0.19299097882903185</c:v>
                </c:pt>
                <c:pt idx="256">
                  <c:v>0.1929995384556604</c:v>
                </c:pt>
                <c:pt idx="257">
                  <c:v>0.19300812752857502</c:v>
                </c:pt>
                <c:pt idx="258">
                  <c:v>0.1930167461918906</c:v>
                </c:pt>
                <c:pt idx="259">
                  <c:v>0.19302539459063517</c:v>
                </c:pt>
                <c:pt idx="260">
                  <c:v>0.19303407287074933</c:v>
                </c:pt>
                <c:pt idx="261">
                  <c:v>0.19304278117909454</c:v>
                </c:pt>
                <c:pt idx="262">
                  <c:v>0.19305151966346534</c:v>
                </c:pt>
                <c:pt idx="263">
                  <c:v>0.19306028847258916</c:v>
                </c:pt>
                <c:pt idx="264">
                  <c:v>0.1930690877561394</c:v>
                </c:pt>
                <c:pt idx="265">
                  <c:v>0.19307791766473933</c:v>
                </c:pt>
                <c:pt idx="266">
                  <c:v>0.19308677834997245</c:v>
                </c:pt>
                <c:pt idx="267">
                  <c:v>0.19309566996438643</c:v>
                </c:pt>
                <c:pt idx="268">
                  <c:v>0.19310459266150162</c:v>
                </c:pt>
                <c:pt idx="269">
                  <c:v>0.19311354659582106</c:v>
                </c:pt>
                <c:pt idx="270">
                  <c:v>0.19312253192283607</c:v>
                </c:pt>
                <c:pt idx="271">
                  <c:v>0.19313154879903352</c:v>
                </c:pt>
                <c:pt idx="272">
                  <c:v>0.19314059738190462</c:v>
                </c:pt>
                <c:pt idx="273">
                  <c:v>0.19314967782995288</c:v>
                </c:pt>
                <c:pt idx="274">
                  <c:v>0.19315879030270247</c:v>
                </c:pt>
                <c:pt idx="275">
                  <c:v>0.19316793496070228</c:v>
                </c:pt>
                <c:pt idx="276">
                  <c:v>0.19317711196554019</c:v>
                </c:pt>
                <c:pt idx="277">
                  <c:v>0.19318632147984741</c:v>
                </c:pt>
                <c:pt idx="278">
                  <c:v>0.19319556366730678</c:v>
                </c:pt>
                <c:pt idx="279">
                  <c:v>0.19320483869266228</c:v>
                </c:pt>
                <c:pt idx="280">
                  <c:v>0.19321414672172763</c:v>
                </c:pt>
                <c:pt idx="281">
                  <c:v>0.19322348792139166</c:v>
                </c:pt>
                <c:pt idx="282">
                  <c:v>0.19323286245963145</c:v>
                </c:pt>
                <c:pt idx="283">
                  <c:v>0.19324227050551737</c:v>
                </c:pt>
                <c:pt idx="284">
                  <c:v>0.19325171222922446</c:v>
                </c:pt>
                <c:pt idx="285">
                  <c:v>0.19326118780203805</c:v>
                </c:pt>
                <c:pt idx="286">
                  <c:v>0.19327069739636582</c:v>
                </c:pt>
                <c:pt idx="287">
                  <c:v>0.19328024118574469</c:v>
                </c:pt>
                <c:pt idx="288">
                  <c:v>0.19328981934485007</c:v>
                </c:pt>
                <c:pt idx="289">
                  <c:v>0.19329943204950503</c:v>
                </c:pt>
                <c:pt idx="290">
                  <c:v>0.19330907947669229</c:v>
                </c:pt>
                <c:pt idx="291">
                  <c:v>0.19331876180455898</c:v>
                </c:pt>
                <c:pt idx="292">
                  <c:v>0.19332847921242768</c:v>
                </c:pt>
                <c:pt idx="293">
                  <c:v>0.1933382318808072</c:v>
                </c:pt>
                <c:pt idx="294">
                  <c:v>0.19334801999140083</c:v>
                </c:pt>
                <c:pt idx="295">
                  <c:v>0.19335784372711734</c:v>
                </c:pt>
                <c:pt idx="296">
                  <c:v>0.19336770327207747</c:v>
                </c:pt>
                <c:pt idx="297">
                  <c:v>0.19337759881162875</c:v>
                </c:pt>
                <c:pt idx="298">
                  <c:v>0.19338753053235058</c:v>
                </c:pt>
                <c:pt idx="299">
                  <c:v>0.19339749862206698</c:v>
                </c:pt>
                <c:pt idx="300">
                  <c:v>0.19340750326985678</c:v>
                </c:pt>
                <c:pt idx="301">
                  <c:v>0.19341754466606187</c:v>
                </c:pt>
                <c:pt idx="302">
                  <c:v>0.19342762300230015</c:v>
                </c:pt>
                <c:pt idx="303">
                  <c:v>0.19343773847147233</c:v>
                </c:pt>
                <c:pt idx="304">
                  <c:v>0.1934478912677767</c:v>
                </c:pt>
                <c:pt idx="305">
                  <c:v>0.19345808158671637</c:v>
                </c:pt>
                <c:pt idx="306">
                  <c:v>0.19346830962511216</c:v>
                </c:pt>
                <c:pt idx="307">
                  <c:v>0.19347857558111284</c:v>
                </c:pt>
                <c:pt idx="308">
                  <c:v>0.19348887965420267</c:v>
                </c:pt>
                <c:pt idx="309">
                  <c:v>0.19349922204521924</c:v>
                </c:pt>
                <c:pt idx="310">
                  <c:v>0.19350960295635866</c:v>
                </c:pt>
                <c:pt idx="311">
                  <c:v>0.19352002259118925</c:v>
                </c:pt>
                <c:pt idx="312">
                  <c:v>0.19353048115466326</c:v>
                </c:pt>
                <c:pt idx="313">
                  <c:v>0.19354097885312652</c:v>
                </c:pt>
                <c:pt idx="314">
                  <c:v>0.19355151589433137</c:v>
                </c:pt>
                <c:pt idx="315">
                  <c:v>0.19356209248744963</c:v>
                </c:pt>
                <c:pt idx="316">
                  <c:v>0.19357270884308053</c:v>
                </c:pt>
                <c:pt idx="317">
                  <c:v>0.19358336517326535</c:v>
                </c:pt>
                <c:pt idx="318">
                  <c:v>0.19359406169149984</c:v>
                </c:pt>
                <c:pt idx="319">
                  <c:v>0.19360479861274651</c:v>
                </c:pt>
                <c:pt idx="320">
                  <c:v>0.19361557615344252</c:v>
                </c:pt>
                <c:pt idx="321">
                  <c:v>0.19362639453151864</c:v>
                </c:pt>
                <c:pt idx="322">
                  <c:v>0.19363725396640652</c:v>
                </c:pt>
                <c:pt idx="323">
                  <c:v>0.19364815467905505</c:v>
                </c:pt>
                <c:pt idx="324">
                  <c:v>0.19365909689193969</c:v>
                </c:pt>
                <c:pt idx="325">
                  <c:v>0.19367008082907816</c:v>
                </c:pt>
                <c:pt idx="326">
                  <c:v>0.19368110671604294</c:v>
                </c:pt>
                <c:pt idx="327">
                  <c:v>0.19369217477997211</c:v>
                </c:pt>
                <c:pt idx="328">
                  <c:v>0.19370328524958422</c:v>
                </c:pt>
                <c:pt idx="329">
                  <c:v>0.19371443835519414</c:v>
                </c:pt>
                <c:pt idx="330">
                  <c:v>0.19372563432872159</c:v>
                </c:pt>
                <c:pt idx="331">
                  <c:v>0.19373687340370985</c:v>
                </c:pt>
                <c:pt idx="332">
                  <c:v>0.19374815581533458</c:v>
                </c:pt>
                <c:pt idx="333">
                  <c:v>0.19375948180042199</c:v>
                </c:pt>
                <c:pt idx="334">
                  <c:v>0.1937708515974616</c:v>
                </c:pt>
                <c:pt idx="335">
                  <c:v>0.19378226544661792</c:v>
                </c:pt>
                <c:pt idx="336">
                  <c:v>0.19379372358974933</c:v>
                </c:pt>
                <c:pt idx="337">
                  <c:v>0.1938052262704201</c:v>
                </c:pt>
                <c:pt idx="338">
                  <c:v>0.19381677373391351</c:v>
                </c:pt>
                <c:pt idx="339">
                  <c:v>0.193828366227249</c:v>
                </c:pt>
                <c:pt idx="340">
                  <c:v>0.1938400039991986</c:v>
                </c:pt>
                <c:pt idx="341">
                  <c:v>0.19385168730029659</c:v>
                </c:pt>
                <c:pt idx="342">
                  <c:v>0.19386341638286014</c:v>
                </c:pt>
                <c:pt idx="343">
                  <c:v>0.19387519150100274</c:v>
                </c:pt>
                <c:pt idx="344">
                  <c:v>0.19388701291064869</c:v>
                </c:pt>
                <c:pt idx="345">
                  <c:v>0.1938988808695507</c:v>
                </c:pt>
                <c:pt idx="346">
                  <c:v>0.19391079563730346</c:v>
                </c:pt>
                <c:pt idx="347">
                  <c:v>0.19392275747536378</c:v>
                </c:pt>
                <c:pt idx="348">
                  <c:v>0.19393476664706119</c:v>
                </c:pt>
                <c:pt idx="349">
                  <c:v>0.19394682341762068</c:v>
                </c:pt>
                <c:pt idx="350">
                  <c:v>0.19395892805417225</c:v>
                </c:pt>
                <c:pt idx="351">
                  <c:v>0.19397108082577322</c:v>
                </c:pt>
                <c:pt idx="352">
                  <c:v>0.19398328200342407</c:v>
                </c:pt>
                <c:pt idx="353">
                  <c:v>0.19399553186008286</c:v>
                </c:pt>
                <c:pt idx="354">
                  <c:v>0.19400783067068553</c:v>
                </c:pt>
                <c:pt idx="355">
                  <c:v>0.19402017871216065</c:v>
                </c:pt>
                <c:pt idx="356">
                  <c:v>0.19403257626344905</c:v>
                </c:pt>
                <c:pt idx="357">
                  <c:v>0.19404502360552264</c:v>
                </c:pt>
                <c:pt idx="358">
                  <c:v>0.19405752102139789</c:v>
                </c:pt>
                <c:pt idx="359">
                  <c:v>0.19407006879615746</c:v>
                </c:pt>
                <c:pt idx="360">
                  <c:v>0.19408266721697007</c:v>
                </c:pt>
                <c:pt idx="361">
                  <c:v>0.19409531657310503</c:v>
                </c:pt>
                <c:pt idx="362">
                  <c:v>0.19410801715595274</c:v>
                </c:pt>
                <c:pt idx="363">
                  <c:v>0.19412076925904392</c:v>
                </c:pt>
                <c:pt idx="364">
                  <c:v>0.19413357317807034</c:v>
                </c:pt>
                <c:pt idx="365">
                  <c:v>0.1941464292108987</c:v>
                </c:pt>
                <c:pt idx="366">
                  <c:v>0.19415933765759646</c:v>
                </c:pt>
                <c:pt idx="367">
                  <c:v>0.19417229882044981</c:v>
                </c:pt>
                <c:pt idx="368">
                  <c:v>0.19418531300397954</c:v>
                </c:pt>
                <c:pt idx="369">
                  <c:v>0.19419838051496677</c:v>
                </c:pt>
                <c:pt idx="370">
                  <c:v>0.19421150166247056</c:v>
                </c:pt>
                <c:pt idx="371">
                  <c:v>0.19422467675784905</c:v>
                </c:pt>
                <c:pt idx="372">
                  <c:v>0.19423790611477901</c:v>
                </c:pt>
                <c:pt idx="373">
                  <c:v>0.19425119004927896</c:v>
                </c:pt>
                <c:pt idx="374">
                  <c:v>0.19426452887972975</c:v>
                </c:pt>
                <c:pt idx="375">
                  <c:v>0.19427792292689497</c:v>
                </c:pt>
                <c:pt idx="376">
                  <c:v>0.19429137251394446</c:v>
                </c:pt>
                <c:pt idx="377">
                  <c:v>0.19430487796647355</c:v>
                </c:pt>
                <c:pt idx="378">
                  <c:v>0.19431843961252837</c:v>
                </c:pt>
                <c:pt idx="379">
                  <c:v>0.19433205778262735</c:v>
                </c:pt>
                <c:pt idx="380">
                  <c:v>0.19434573280978104</c:v>
                </c:pt>
                <c:pt idx="381">
                  <c:v>0.19435946502951998</c:v>
                </c:pt>
                <c:pt idx="382">
                  <c:v>0.19437325477991363</c:v>
                </c:pt>
                <c:pt idx="383">
                  <c:v>0.19438710240159662</c:v>
                </c:pt>
                <c:pt idx="384">
                  <c:v>0.19440100823778916</c:v>
                </c:pt>
                <c:pt idx="385">
                  <c:v>0.19441497263432592</c:v>
                </c:pt>
                <c:pt idx="386">
                  <c:v>0.19442899593967361</c:v>
                </c:pt>
                <c:pt idx="387">
                  <c:v>0.1944430785049624</c:v>
                </c:pt>
                <c:pt idx="388">
                  <c:v>0.19445722068400653</c:v>
                </c:pt>
                <c:pt idx="389">
                  <c:v>0.19447142283332802</c:v>
                </c:pt>
                <c:pt idx="390">
                  <c:v>0.19448568531218569</c:v>
                </c:pt>
                <c:pt idx="391">
                  <c:v>0.19450000848259963</c:v>
                </c:pt>
                <c:pt idx="392">
                  <c:v>0.19451439270937443</c:v>
                </c:pt>
                <c:pt idx="393">
                  <c:v>0.19452883836012924</c:v>
                </c:pt>
                <c:pt idx="394">
                  <c:v>0.19454334580531968</c:v>
                </c:pt>
                <c:pt idx="395">
                  <c:v>0.19455791541826814</c:v>
                </c:pt>
                <c:pt idx="396">
                  <c:v>0.19457254757519038</c:v>
                </c:pt>
                <c:pt idx="397">
                  <c:v>0.19458724265522123</c:v>
                </c:pt>
                <c:pt idx="398">
                  <c:v>0.19460200104044267</c:v>
                </c:pt>
                <c:pt idx="399">
                  <c:v>0.1946168231159108</c:v>
                </c:pt>
                <c:pt idx="400">
                  <c:v>0.19463170926968815</c:v>
                </c:pt>
                <c:pt idx="401">
                  <c:v>0.19464665989286514</c:v>
                </c:pt>
                <c:pt idx="402">
                  <c:v>0.19466167537959611</c:v>
                </c:pt>
                <c:pt idx="403">
                  <c:v>0.19467675612712354</c:v>
                </c:pt>
                <c:pt idx="404">
                  <c:v>0.19469190253581103</c:v>
                </c:pt>
                <c:pt idx="405">
                  <c:v>0.19470711500916846</c:v>
                </c:pt>
                <c:pt idx="406">
                  <c:v>0.19472239395388619</c:v>
                </c:pt>
                <c:pt idx="407">
                  <c:v>0.19473773977986564</c:v>
                </c:pt>
                <c:pt idx="408">
                  <c:v>0.19475315290024653</c:v>
                </c:pt>
                <c:pt idx="409">
                  <c:v>0.19476863373144204</c:v>
                </c:pt>
                <c:pt idx="410">
                  <c:v>0.19478418269316614</c:v>
                </c:pt>
                <c:pt idx="411">
                  <c:v>0.19479980020847087</c:v>
                </c:pt>
                <c:pt idx="412">
                  <c:v>0.1948154867037733</c:v>
                </c:pt>
                <c:pt idx="413">
                  <c:v>0.19483124260889015</c:v>
                </c:pt>
                <c:pt idx="414">
                  <c:v>0.19484706835707188</c:v>
                </c:pt>
                <c:pt idx="415">
                  <c:v>0.1948629643850355</c:v>
                </c:pt>
                <c:pt idx="416">
                  <c:v>0.19487893113299629</c:v>
                </c:pt>
                <c:pt idx="417">
                  <c:v>0.19489496904470491</c:v>
                </c:pt>
                <c:pt idx="418">
                  <c:v>0.19491107856748011</c:v>
                </c:pt>
                <c:pt idx="419">
                  <c:v>0.19492726015224274</c:v>
                </c:pt>
                <c:pt idx="420">
                  <c:v>0.19494351425355494</c:v>
                </c:pt>
                <c:pt idx="421">
                  <c:v>0.19495984132964944</c:v>
                </c:pt>
                <c:pt idx="422">
                  <c:v>0.19497624184247331</c:v>
                </c:pt>
                <c:pt idx="423">
                  <c:v>0.19499271625771741</c:v>
                </c:pt>
                <c:pt idx="424">
                  <c:v>0.19500926504485883</c:v>
                </c:pt>
                <c:pt idx="425">
                  <c:v>0.19502588867719373</c:v>
                </c:pt>
                <c:pt idx="426">
                  <c:v>0.19504258763187871</c:v>
                </c:pt>
                <c:pt idx="427">
                  <c:v>0.19505936238996888</c:v>
                </c:pt>
                <c:pt idx="428">
                  <c:v>0.19507621343645362</c:v>
                </c:pt>
                <c:pt idx="429">
                  <c:v>0.19509314126029678</c:v>
                </c:pt>
                <c:pt idx="430">
                  <c:v>0.19511014635447982</c:v>
                </c:pt>
                <c:pt idx="431">
                  <c:v>0.19512722921603651</c:v>
                </c:pt>
                <c:pt idx="432">
                  <c:v>0.19514439034609665</c:v>
                </c:pt>
                <c:pt idx="433">
                  <c:v>0.19516163024992877</c:v>
                </c:pt>
                <c:pt idx="434">
                  <c:v>0.19517894943697511</c:v>
                </c:pt>
                <c:pt idx="435">
                  <c:v>0.19519634842090205</c:v>
                </c:pt>
                <c:pt idx="436">
                  <c:v>0.19521382771963611</c:v>
                </c:pt>
                <c:pt idx="437">
                  <c:v>0.19523138785540881</c:v>
                </c:pt>
                <c:pt idx="438">
                  <c:v>0.19524902935480196</c:v>
                </c:pt>
                <c:pt idx="439">
                  <c:v>0.19526675274878977</c:v>
                </c:pt>
                <c:pt idx="440">
                  <c:v>0.19528455857278396</c:v>
                </c:pt>
                <c:pt idx="441">
                  <c:v>0.19530244736667923</c:v>
                </c:pt>
                <c:pt idx="442">
                  <c:v>0.1953204196748983</c:v>
                </c:pt>
                <c:pt idx="443">
                  <c:v>0.19533847604643662</c:v>
                </c:pt>
                <c:pt idx="444">
                  <c:v>0.19535661703491228</c:v>
                </c:pt>
                <c:pt idx="445">
                  <c:v>0.19537484319861245</c:v>
                </c:pt>
                <c:pt idx="446">
                  <c:v>0.19539315510053848</c:v>
                </c:pt>
                <c:pt idx="447">
                  <c:v>0.19541155330845769</c:v>
                </c:pt>
                <c:pt idx="448">
                  <c:v>0.19543003839494902</c:v>
                </c:pt>
                <c:pt idx="449">
                  <c:v>0.1954486109374578</c:v>
                </c:pt>
                <c:pt idx="450">
                  <c:v>0.19546727151833895</c:v>
                </c:pt>
                <c:pt idx="451">
                  <c:v>0.19548602072491544</c:v>
                </c:pt>
                <c:pt idx="452">
                  <c:v>0.19550485914952151</c:v>
                </c:pt>
                <c:pt idx="453">
                  <c:v>0.1955237873895625</c:v>
                </c:pt>
                <c:pt idx="454">
                  <c:v>0.19554280604756216</c:v>
                </c:pt>
                <c:pt idx="455">
                  <c:v>0.19556191573121853</c:v>
                </c:pt>
                <c:pt idx="456">
                  <c:v>0.19558111705345715</c:v>
                </c:pt>
                <c:pt idx="457">
                  <c:v>0.19560041063248537</c:v>
                </c:pt>
                <c:pt idx="458">
                  <c:v>0.19561979709184871</c:v>
                </c:pt>
                <c:pt idx="459">
                  <c:v>0.1956392770604847</c:v>
                </c:pt>
                <c:pt idx="460">
                  <c:v>0.19565885117278267</c:v>
                </c:pt>
                <c:pt idx="461">
                  <c:v>0.19567852006863931</c:v>
                </c:pt>
                <c:pt idx="462">
                  <c:v>0.19569828439351569</c:v>
                </c:pt>
                <c:pt idx="463">
                  <c:v>0.19571814479849903</c:v>
                </c:pt>
                <c:pt idx="464">
                  <c:v>0.19573810194035807</c:v>
                </c:pt>
                <c:pt idx="465">
                  <c:v>0.19575815648160794</c:v>
                </c:pt>
                <c:pt idx="466">
                  <c:v>0.19577830909056901</c:v>
                </c:pt>
                <c:pt idx="467">
                  <c:v>0.19579856044142699</c:v>
                </c:pt>
                <c:pt idx="468">
                  <c:v>0.19581891121429923</c:v>
                </c:pt>
                <c:pt idx="469">
                  <c:v>0.19583936209529429</c:v>
                </c:pt>
                <c:pt idx="470">
                  <c:v>0.19585991377657935</c:v>
                </c:pt>
                <c:pt idx="471">
                  <c:v>0.19588056695644243</c:v>
                </c:pt>
                <c:pt idx="472">
                  <c:v>0.19590132233935897</c:v>
                </c:pt>
                <c:pt idx="473">
                  <c:v>0.19592218063606059</c:v>
                </c:pt>
                <c:pt idx="474">
                  <c:v>0.19594314256359993</c:v>
                </c:pt>
                <c:pt idx="475">
                  <c:v>0.19596420884541929</c:v>
                </c:pt>
                <c:pt idx="476">
                  <c:v>0.19598538021142028</c:v>
                </c:pt>
                <c:pt idx="477">
                  <c:v>0.19600665739803499</c:v>
                </c:pt>
                <c:pt idx="478">
                  <c:v>0.1960280411482932</c:v>
                </c:pt>
                <c:pt idx="479">
                  <c:v>0.19604953221190097</c:v>
                </c:pt>
                <c:pt idx="480">
                  <c:v>0.19607113134530549</c:v>
                </c:pt>
                <c:pt idx="481">
                  <c:v>0.19609283931177274</c:v>
                </c:pt>
                <c:pt idx="482">
                  <c:v>0.19611465688146532</c:v>
                </c:pt>
                <c:pt idx="483">
                  <c:v>0.1961365848315092</c:v>
                </c:pt>
                <c:pt idx="484">
                  <c:v>0.19615862394608133</c:v>
                </c:pt>
                <c:pt idx="485">
                  <c:v>0.19618077501647668</c:v>
                </c:pt>
                <c:pt idx="486">
                  <c:v>0.19620303884119497</c:v>
                </c:pt>
                <c:pt idx="487">
                  <c:v>0.19622541622601541</c:v>
                </c:pt>
                <c:pt idx="488">
                  <c:v>0.19624790798407832</c:v>
                </c:pt>
                <c:pt idx="489">
                  <c:v>0.19627051493597028</c:v>
                </c:pt>
                <c:pt idx="490">
                  <c:v>0.19629323790979908</c:v>
                </c:pt>
                <c:pt idx="491">
                  <c:v>0.19631607774128607</c:v>
                </c:pt>
                <c:pt idx="492">
                  <c:v>0.19633903527384569</c:v>
                </c:pt>
                <c:pt idx="493">
                  <c:v>0.19636211135867387</c:v>
                </c:pt>
                <c:pt idx="494">
                  <c:v>0.19638530685483296</c:v>
                </c:pt>
                <c:pt idx="495">
                  <c:v>0.19640862262934367</c:v>
                </c:pt>
                <c:pt idx="496">
                  <c:v>0.19643205955726897</c:v>
                </c:pt>
                <c:pt idx="497">
                  <c:v>0.19645561852181234</c:v>
                </c:pt>
                <c:pt idx="498">
                  <c:v>0.19647930041440084</c:v>
                </c:pt>
                <c:pt idx="499">
                  <c:v>0.19650310613478528</c:v>
                </c:pt>
                <c:pt idx="500">
                  <c:v>0.19652703659113022</c:v>
                </c:pt>
                <c:pt idx="501">
                  <c:v>0.19655109270011292</c:v>
                </c:pt>
                <c:pt idx="502">
                  <c:v>0.19657527538701627</c:v>
                </c:pt>
                <c:pt idx="503">
                  <c:v>0.19659958558583079</c:v>
                </c:pt>
                <c:pt idx="504">
                  <c:v>0.19662402423935091</c:v>
                </c:pt>
                <c:pt idx="505">
                  <c:v>0.19664859229927598</c:v>
                </c:pt>
                <c:pt idx="506">
                  <c:v>0.19667329072631579</c:v>
                </c:pt>
                <c:pt idx="507">
                  <c:v>0.19669812049028934</c:v>
                </c:pt>
                <c:pt idx="508">
                  <c:v>0.19672308257023488</c:v>
                </c:pt>
                <c:pt idx="509">
                  <c:v>0.19674817795450858</c:v>
                </c:pt>
                <c:pt idx="510">
                  <c:v>0.19677340764090184</c:v>
                </c:pt>
                <c:pt idx="511">
                  <c:v>0.19679877263674248</c:v>
                </c:pt>
                <c:pt idx="512">
                  <c:v>0.19682427395900937</c:v>
                </c:pt>
                <c:pt idx="513">
                  <c:v>0.19684991263444482</c:v>
                </c:pt>
                <c:pt idx="514">
                  <c:v>0.19687568969966465</c:v>
                </c:pt>
                <c:pt idx="515">
                  <c:v>0.19690160620127925</c:v>
                </c:pt>
                <c:pt idx="516">
                  <c:v>0.19692766319600377</c:v>
                </c:pt>
                <c:pt idx="517">
                  <c:v>0.19695386175078328</c:v>
                </c:pt>
                <c:pt idx="518">
                  <c:v>0.19698020294290688</c:v>
                </c:pt>
                <c:pt idx="519">
                  <c:v>0.19700668786013403</c:v>
                </c:pt>
                <c:pt idx="520">
                  <c:v>0.19703331760081516</c:v>
                </c:pt>
                <c:pt idx="521">
                  <c:v>0.19706009327401755</c:v>
                </c:pt>
                <c:pt idx="522">
                  <c:v>0.19708701599965175</c:v>
                </c:pt>
                <c:pt idx="523">
                  <c:v>0.19711408690860294</c:v>
                </c:pt>
                <c:pt idx="524">
                  <c:v>0.19714130714285605</c:v>
                </c:pt>
                <c:pt idx="525">
                  <c:v>0.19716867785563469</c:v>
                </c:pt>
                <c:pt idx="526">
                  <c:v>0.19719620021152756</c:v>
                </c:pt>
                <c:pt idx="527">
                  <c:v>0.19722387538663286</c:v>
                </c:pt>
                <c:pt idx="528">
                  <c:v>0.19725170456868782</c:v>
                </c:pt>
                <c:pt idx="529">
                  <c:v>0.19727968895721518</c:v>
                </c:pt>
                <c:pt idx="530">
                  <c:v>0.19730782976366038</c:v>
                </c:pt>
                <c:pt idx="531">
                  <c:v>0.19733612821153917</c:v>
                </c:pt>
                <c:pt idx="532">
                  <c:v>0.19736458553657996</c:v>
                </c:pt>
                <c:pt idx="533">
                  <c:v>0.19739320298687252</c:v>
                </c:pt>
                <c:pt idx="534">
                  <c:v>0.19742198182302148</c:v>
                </c:pt>
                <c:pt idx="535">
                  <c:v>0.19745092331829289</c:v>
                </c:pt>
                <c:pt idx="536">
                  <c:v>0.19748002875877155</c:v>
                </c:pt>
                <c:pt idx="537">
                  <c:v>0.19750929944352044</c:v>
                </c:pt>
                <c:pt idx="538">
                  <c:v>0.19753873668472996</c:v>
                </c:pt>
                <c:pt idx="539">
                  <c:v>0.19756834180789187</c:v>
                </c:pt>
                <c:pt idx="540">
                  <c:v>0.19759811615195128</c:v>
                </c:pt>
                <c:pt idx="541">
                  <c:v>0.19762806106947936</c:v>
                </c:pt>
                <c:pt idx="542">
                  <c:v>0.19765817792683879</c:v>
                </c:pt>
                <c:pt idx="543">
                  <c:v>0.197688468104353</c:v>
                </c:pt>
                <c:pt idx="544">
                  <c:v>0.19771893299648161</c:v>
                </c:pt>
                <c:pt idx="545">
                  <c:v>0.19774957401199728</c:v>
                </c:pt>
                <c:pt idx="546">
                  <c:v>0.1977803925741568</c:v>
                </c:pt>
                <c:pt idx="547">
                  <c:v>0.19781139012089122</c:v>
                </c:pt>
                <c:pt idx="548">
                  <c:v>0.19784256810498183</c:v>
                </c:pt>
                <c:pt idx="549">
                  <c:v>0.19787392799424933</c:v>
                </c:pt>
                <c:pt idx="550">
                  <c:v>0.19790547127174263</c:v>
                </c:pt>
                <c:pt idx="551">
                  <c:v>0.19793719943592741</c:v>
                </c:pt>
                <c:pt idx="552">
                  <c:v>0.1979691140008854</c:v>
                </c:pt>
                <c:pt idx="553">
                  <c:v>0.19800121649650876</c:v>
                </c:pt>
                <c:pt idx="554">
                  <c:v>0.19803350846869872</c:v>
                </c:pt>
                <c:pt idx="555">
                  <c:v>0.19806599147957055</c:v>
                </c:pt>
                <c:pt idx="556">
                  <c:v>0.19809866710766183</c:v>
                </c:pt>
                <c:pt idx="557">
                  <c:v>0.19813153694813629</c:v>
                </c:pt>
                <c:pt idx="558">
                  <c:v>0.19816460261300103</c:v>
                </c:pt>
                <c:pt idx="559">
                  <c:v>0.19819786573131912</c:v>
                </c:pt>
                <c:pt idx="560">
                  <c:v>0.19823132794943132</c:v>
                </c:pt>
                <c:pt idx="561">
                  <c:v>0.19826499093117311</c:v>
                </c:pt>
                <c:pt idx="562">
                  <c:v>0.1982988563581061</c:v>
                </c:pt>
                <c:pt idx="563">
                  <c:v>0.19833292592974067</c:v>
                </c:pt>
                <c:pt idx="564">
                  <c:v>0.19836720136377567</c:v>
                </c:pt>
                <c:pt idx="565">
                  <c:v>0.19840168439632638</c:v>
                </c:pt>
                <c:pt idx="566">
                  <c:v>0.19843637678216844</c:v>
                </c:pt>
                <c:pt idx="567">
                  <c:v>0.19847128029498087</c:v>
                </c:pt>
                <c:pt idx="568">
                  <c:v>0.19850639672759024</c:v>
                </c:pt>
                <c:pt idx="569">
                  <c:v>0.1985417278922241</c:v>
                </c:pt>
                <c:pt idx="570">
                  <c:v>0.19857727562076291</c:v>
                </c:pt>
                <c:pt idx="571">
                  <c:v>0.19861304176499955</c:v>
                </c:pt>
                <c:pt idx="572">
                  <c:v>0.19864902819690275</c:v>
                </c:pt>
                <c:pt idx="573">
                  <c:v>0.19868523680888067</c:v>
                </c:pt>
                <c:pt idx="574">
                  <c:v>0.19872166951405143</c:v>
                </c:pt>
                <c:pt idx="575">
                  <c:v>0.19875832824652187</c:v>
                </c:pt>
                <c:pt idx="576">
                  <c:v>0.1987952149616625</c:v>
                </c:pt>
                <c:pt idx="577">
                  <c:v>0.19883233163639041</c:v>
                </c:pt>
                <c:pt idx="578">
                  <c:v>0.19886968026945867</c:v>
                </c:pt>
                <c:pt idx="579">
                  <c:v>0.19890726288174931</c:v>
                </c:pt>
                <c:pt idx="580">
                  <c:v>0.19894508151656751</c:v>
                </c:pt>
                <c:pt idx="581">
                  <c:v>0.19898313823994665</c:v>
                </c:pt>
                <c:pt idx="582">
                  <c:v>0.19902143514094839</c:v>
                </c:pt>
                <c:pt idx="583">
                  <c:v>0.19905997433198114</c:v>
                </c:pt>
                <c:pt idx="584">
                  <c:v>0.1990987579491105</c:v>
                </c:pt>
                <c:pt idx="585">
                  <c:v>0.19913778815238026</c:v>
                </c:pt>
                <c:pt idx="586">
                  <c:v>0.199177067126145</c:v>
                </c:pt>
                <c:pt idx="587">
                  <c:v>0.19921659707939204</c:v>
                </c:pt>
                <c:pt idx="588">
                  <c:v>0.19925638024608389</c:v>
                </c:pt>
                <c:pt idx="589">
                  <c:v>0.19929641888550026</c:v>
                </c:pt>
                <c:pt idx="590">
                  <c:v>0.19933671528258265</c:v>
                </c:pt>
                <c:pt idx="591">
                  <c:v>0.1993772717482874</c:v>
                </c:pt>
                <c:pt idx="592">
                  <c:v>0.19941809061994792</c:v>
                </c:pt>
                <c:pt idx="593">
                  <c:v>0.19945917426163712</c:v>
                </c:pt>
                <c:pt idx="594">
                  <c:v>0.19950052506453483</c:v>
                </c:pt>
                <c:pt idx="595">
                  <c:v>0.19954214544731039</c:v>
                </c:pt>
                <c:pt idx="596">
                  <c:v>0.19958403785650031</c:v>
                </c:pt>
                <c:pt idx="597">
                  <c:v>0.19962620476689907</c:v>
                </c:pt>
                <c:pt idx="598">
                  <c:v>0.19966864868195261</c:v>
                </c:pt>
                <c:pt idx="599">
                  <c:v>0.19971137213416318</c:v>
                </c:pt>
                <c:pt idx="600">
                  <c:v>0.1997543776854942</c:v>
                </c:pt>
                <c:pt idx="601">
                  <c:v>0.19979766792778847</c:v>
                </c:pt>
                <c:pt idx="602">
                  <c:v>0.19984124548318599</c:v>
                </c:pt>
                <c:pt idx="603">
                  <c:v>0.19988511300455511</c:v>
                </c:pt>
                <c:pt idx="604">
                  <c:v>0.19992927317593159</c:v>
                </c:pt>
                <c:pt idx="605">
                  <c:v>0.19997372871295413</c:v>
                </c:pt>
                <c:pt idx="606">
                  <c:v>0.20001848236332209</c:v>
                </c:pt>
                <c:pt idx="607">
                  <c:v>0.20006353690725029</c:v>
                </c:pt>
                <c:pt idx="608">
                  <c:v>0.20010889515793484</c:v>
                </c:pt>
                <c:pt idx="609">
                  <c:v>0.20015455996202666</c:v>
                </c:pt>
                <c:pt idx="610">
                  <c:v>0.20020053420011455</c:v>
                </c:pt>
                <c:pt idx="611">
                  <c:v>0.20024682078721248</c:v>
                </c:pt>
                <c:pt idx="612">
                  <c:v>0.20029342267326178</c:v>
                </c:pt>
                <c:pt idx="613">
                  <c:v>0.20034034284363081</c:v>
                </c:pt>
                <c:pt idx="614">
                  <c:v>0.2003875843196371</c:v>
                </c:pt>
                <c:pt idx="615">
                  <c:v>0.20043515015906618</c:v>
                </c:pt>
                <c:pt idx="616">
                  <c:v>0.20048304345670628</c:v>
                </c:pt>
                <c:pt idx="617">
                  <c:v>0.2005312673448908</c:v>
                </c:pt>
                <c:pt idx="618">
                  <c:v>0.20057982499404622</c:v>
                </c:pt>
                <c:pt idx="619">
                  <c:v>0.20062871961325737</c:v>
                </c:pt>
                <c:pt idx="620">
                  <c:v>0.20067795445083567</c:v>
                </c:pt>
                <c:pt idx="621">
                  <c:v>0.20072753279489716</c:v>
                </c:pt>
                <c:pt idx="622">
                  <c:v>0.20077745797395674</c:v>
                </c:pt>
                <c:pt idx="623">
                  <c:v>0.20082773335752463</c:v>
                </c:pt>
                <c:pt idx="624">
                  <c:v>0.2008783623567208</c:v>
                </c:pt>
                <c:pt idx="625">
                  <c:v>0.20092934842489474</c:v>
                </c:pt>
                <c:pt idx="626">
                  <c:v>0.2009806950582575</c:v>
                </c:pt>
                <c:pt idx="627">
                  <c:v>0.20103240579652723</c:v>
                </c:pt>
                <c:pt idx="628">
                  <c:v>0.20108448422358302</c:v>
                </c:pt>
                <c:pt idx="629">
                  <c:v>0.20113693396812857</c:v>
                </c:pt>
                <c:pt idx="630">
                  <c:v>0.20118975870437775</c:v>
                </c:pt>
                <c:pt idx="631">
                  <c:v>0.2012429621527366</c:v>
                </c:pt>
                <c:pt idx="632">
                  <c:v>0.20129654808051159</c:v>
                </c:pt>
                <c:pt idx="633">
                  <c:v>0.20135052030262213</c:v>
                </c:pt>
                <c:pt idx="634">
                  <c:v>0.20140488268232942</c:v>
                </c:pt>
                <c:pt idx="635">
                  <c:v>0.20145963913197693</c:v>
                </c:pt>
                <c:pt idx="636">
                  <c:v>0.20151479361374355</c:v>
                </c:pt>
                <c:pt idx="637">
                  <c:v>0.20157035014041505</c:v>
                </c:pt>
                <c:pt idx="638">
                  <c:v>0.20162631277616122</c:v>
                </c:pt>
                <c:pt idx="639">
                  <c:v>0.20168268563733421</c:v>
                </c:pt>
                <c:pt idx="640">
                  <c:v>0.20173947289327765</c:v>
                </c:pt>
                <c:pt idx="641">
                  <c:v>0.20179667876715401</c:v>
                </c:pt>
                <c:pt idx="642">
                  <c:v>0.20185430753678044</c:v>
                </c:pt>
                <c:pt idx="643">
                  <c:v>0.20191236353548853</c:v>
                </c:pt>
                <c:pt idx="644">
                  <c:v>0.20197085115299182</c:v>
                </c:pt>
                <c:pt idx="645">
                  <c:v>0.20202977483627574</c:v>
                </c:pt>
                <c:pt idx="646">
                  <c:v>0.20208913909049847</c:v>
                </c:pt>
                <c:pt idx="647">
                  <c:v>0.20214894847991502</c:v>
                </c:pt>
                <c:pt idx="648">
                  <c:v>0.20220920762880717</c:v>
                </c:pt>
                <c:pt idx="649">
                  <c:v>0.20226992122244747</c:v>
                </c:pt>
                <c:pt idx="650">
                  <c:v>0.20233109400806323</c:v>
                </c:pt>
                <c:pt idx="651">
                  <c:v>0.20239273079583328</c:v>
                </c:pt>
                <c:pt idx="652">
                  <c:v>0.2024548364598924</c:v>
                </c:pt>
                <c:pt idx="653">
                  <c:v>0.20251741593936243</c:v>
                </c:pt>
                <c:pt idx="654">
                  <c:v>0.20258047423939879</c:v>
                </c:pt>
                <c:pt idx="655">
                  <c:v>0.20264401643225669</c:v>
                </c:pt>
                <c:pt idx="656">
                  <c:v>0.20270804765837891</c:v>
                </c:pt>
                <c:pt idx="657">
                  <c:v>0.20277257312750613</c:v>
                </c:pt>
                <c:pt idx="658">
                  <c:v>0.20283759811980298</c:v>
                </c:pt>
                <c:pt idx="659">
                  <c:v>0.20290312798700941</c:v>
                </c:pt>
                <c:pt idx="660">
                  <c:v>0.20296916815361399</c:v>
                </c:pt>
                <c:pt idx="661">
                  <c:v>0.20303572411804863</c:v>
                </c:pt>
                <c:pt idx="662">
                  <c:v>0.20310280145390935</c:v>
                </c:pt>
                <c:pt idx="663">
                  <c:v>0.20317040581119189</c:v>
                </c:pt>
                <c:pt idx="664">
                  <c:v>0.20323854291756507</c:v>
                </c:pt>
                <c:pt idx="665">
                  <c:v>0.20330721857965336</c:v>
                </c:pt>
                <c:pt idx="666">
                  <c:v>0.20337643868435767</c:v>
                </c:pt>
                <c:pt idx="667">
                  <c:v>0.20344620920019682</c:v>
                </c:pt>
                <c:pt idx="668">
                  <c:v>0.20351653617867069</c:v>
                </c:pt>
                <c:pt idx="669">
                  <c:v>0.20358742575565469</c:v>
                </c:pt>
                <c:pt idx="670">
                  <c:v>0.2036588841528274</c:v>
                </c:pt>
                <c:pt idx="671">
                  <c:v>0.2037309176791112</c:v>
                </c:pt>
                <c:pt idx="672">
                  <c:v>0.20380353273215854</c:v>
                </c:pt>
                <c:pt idx="673">
                  <c:v>0.20387673579985538</c:v>
                </c:pt>
                <c:pt idx="674">
                  <c:v>0.20395053346185726</c:v>
                </c:pt>
                <c:pt idx="675">
                  <c:v>0.20402493239116179</c:v>
                </c:pt>
                <c:pt idx="676">
                  <c:v>0.20409993935570772</c:v>
                </c:pt>
                <c:pt idx="677">
                  <c:v>0.20417556122000052</c:v>
                </c:pt>
                <c:pt idx="678">
                  <c:v>0.20425180494678713</c:v>
                </c:pt>
                <c:pt idx="679">
                  <c:v>0.20432867759874554</c:v>
                </c:pt>
                <c:pt idx="680">
                  <c:v>0.20440618634022206</c:v>
                </c:pt>
                <c:pt idx="681">
                  <c:v>0.20448433843899561</c:v>
                </c:pt>
                <c:pt idx="682">
                  <c:v>0.20456314126808609</c:v>
                </c:pt>
                <c:pt idx="683">
                  <c:v>0.20464260230759013</c:v>
                </c:pt>
                <c:pt idx="684">
                  <c:v>0.20472272914656278</c:v>
                </c:pt>
                <c:pt idx="685">
                  <c:v>0.20480352948493424</c:v>
                </c:pt>
                <c:pt idx="686">
                  <c:v>0.20488501113546193</c:v>
                </c:pt>
                <c:pt idx="687">
                  <c:v>0.20496718202573197</c:v>
                </c:pt>
                <c:pt idx="688">
                  <c:v>0.20505005020019765</c:v>
                </c:pt>
                <c:pt idx="689">
                  <c:v>0.20513362382225403</c:v>
                </c:pt>
                <c:pt idx="690">
                  <c:v>0.2052179111763692</c:v>
                </c:pt>
                <c:pt idx="691">
                  <c:v>0.2053029206702473</c:v>
                </c:pt>
                <c:pt idx="692">
                  <c:v>0.20538866083704313</c:v>
                </c:pt>
                <c:pt idx="693">
                  <c:v>0.20547514033762557</c:v>
                </c:pt>
                <c:pt idx="694">
                  <c:v>0.2055623679628821</c:v>
                </c:pt>
                <c:pt idx="695">
                  <c:v>0.20565035263607537</c:v>
                </c:pt>
                <c:pt idx="696">
                  <c:v>0.20573910341525212</c:v>
                </c:pt>
                <c:pt idx="697">
                  <c:v>0.20582862949570152</c:v>
                </c:pt>
                <c:pt idx="698">
                  <c:v>0.2059189402124619</c:v>
                </c:pt>
                <c:pt idx="699">
                  <c:v>0.20601004504288947</c:v>
                </c:pt>
                <c:pt idx="700">
                  <c:v>0.20610195360927533</c:v>
                </c:pt>
                <c:pt idx="701">
                  <c:v>0.20619467568152031</c:v>
                </c:pt>
                <c:pt idx="702">
                  <c:v>0.20628822117987139</c:v>
                </c:pt>
                <c:pt idx="703">
                  <c:v>0.20638260017771376</c:v>
                </c:pt>
                <c:pt idx="704">
                  <c:v>0.20647782290441977</c:v>
                </c:pt>
                <c:pt idx="705">
                  <c:v>0.20657389974827314</c:v>
                </c:pt>
                <c:pt idx="706">
                  <c:v>0.20667084125944205</c:v>
                </c:pt>
                <c:pt idx="707">
                  <c:v>0.2067686581530257</c:v>
                </c:pt>
                <c:pt idx="708">
                  <c:v>0.20686736131216801</c:v>
                </c:pt>
                <c:pt idx="709">
                  <c:v>0.20696696179123783</c:v>
                </c:pt>
                <c:pt idx="710">
                  <c:v>0.20706747081907789</c:v>
                </c:pt>
                <c:pt idx="711">
                  <c:v>0.20716889980233288</c:v>
                </c:pt>
                <c:pt idx="712">
                  <c:v>0.2072712603288431</c:v>
                </c:pt>
                <c:pt idx="713">
                  <c:v>0.2073745641711193</c:v>
                </c:pt>
                <c:pt idx="714">
                  <c:v>0.207478823289897</c:v>
                </c:pt>
                <c:pt idx="715">
                  <c:v>0.20758404983776194</c:v>
                </c:pt>
                <c:pt idx="716">
                  <c:v>0.20769025616287248</c:v>
                </c:pt>
                <c:pt idx="717">
                  <c:v>0.20779745481274908</c:v>
                </c:pt>
                <c:pt idx="718">
                  <c:v>0.20790565853816198</c:v>
                </c:pt>
                <c:pt idx="719">
                  <c:v>0.20801488029710508</c:v>
                </c:pt>
                <c:pt idx="720">
                  <c:v>0.2081251332588579</c:v>
                </c:pt>
                <c:pt idx="721">
                  <c:v>0.20823643080814172</c:v>
                </c:pt>
                <c:pt idx="722">
                  <c:v>0.20834878654937447</c:v>
                </c:pt>
                <c:pt idx="723">
                  <c:v>0.20846221431101905</c:v>
                </c:pt>
                <c:pt idx="724">
                  <c:v>0.20857672815003758</c:v>
                </c:pt>
                <c:pt idx="725">
                  <c:v>0.20869234235644352</c:v>
                </c:pt>
                <c:pt idx="726">
                  <c:v>0.20880907145796512</c:v>
                </c:pt>
                <c:pt idx="727">
                  <c:v>0.20892693022481731</c:v>
                </c:pt>
                <c:pt idx="728">
                  <c:v>0.20904593367458091</c:v>
                </c:pt>
                <c:pt idx="729">
                  <c:v>0.20916609707720452</c:v>
                </c:pt>
                <c:pt idx="730">
                  <c:v>0.20928743596011704</c:v>
                </c:pt>
                <c:pt idx="731">
                  <c:v>0.20940996611346538</c:v>
                </c:pt>
                <c:pt idx="732">
                  <c:v>0.20953370359548085</c:v>
                </c:pt>
                <c:pt idx="733">
                  <c:v>0.20965866473796207</c:v>
                </c:pt>
                <c:pt idx="734">
                  <c:v>0.209784866151904</c:v>
                </c:pt>
                <c:pt idx="735">
                  <c:v>0.20991232473324992</c:v>
                </c:pt>
                <c:pt idx="736">
                  <c:v>0.21004105766878925</c:v>
                </c:pt>
                <c:pt idx="737">
                  <c:v>0.2101710824421959</c:v>
                </c:pt>
                <c:pt idx="738">
                  <c:v>0.21030241684021564</c:v>
                </c:pt>
                <c:pt idx="739">
                  <c:v>0.2104350789589986</c:v>
                </c:pt>
                <c:pt idx="740">
                  <c:v>0.21056908721059522</c:v>
                </c:pt>
                <c:pt idx="741">
                  <c:v>0.21070446032960141</c:v>
                </c:pt>
                <c:pt idx="742">
                  <c:v>0.21084121737998143</c:v>
                </c:pt>
                <c:pt idx="743">
                  <c:v>0.21097937776204251</c:v>
                </c:pt>
                <c:pt idx="744">
                  <c:v>0.21111896121959656</c:v>
                </c:pt>
                <c:pt idx="745">
                  <c:v>0.21125998784729397</c:v>
                </c:pt>
                <c:pt idx="746">
                  <c:v>0.21140247809814139</c:v>
                </c:pt>
                <c:pt idx="747">
                  <c:v>0.21154645279120812</c:v>
                </c:pt>
                <c:pt idx="748">
                  <c:v>0.21169193311952825</c:v>
                </c:pt>
                <c:pt idx="749">
                  <c:v>0.21183894065819908</c:v>
                </c:pt>
                <c:pt idx="750">
                  <c:v>0.21198749737269013</c:v>
                </c:pt>
                <c:pt idx="751">
                  <c:v>0.21213762562735455</c:v>
                </c:pt>
                <c:pt idx="752">
                  <c:v>0.21228934819417136</c:v>
                </c:pt>
                <c:pt idx="753">
                  <c:v>0.21244268826169685</c:v>
                </c:pt>
                <c:pt idx="754">
                  <c:v>0.21259766944425887</c:v>
                </c:pt>
                <c:pt idx="755">
                  <c:v>0.21275431579137927</c:v>
                </c:pt>
                <c:pt idx="756">
                  <c:v>0.21291265179744873</c:v>
                </c:pt>
                <c:pt idx="757">
                  <c:v>0.2130727024116445</c:v>
                </c:pt>
                <c:pt idx="758">
                  <c:v>0.21323449304811595</c:v>
                </c:pt>
                <c:pt idx="759">
                  <c:v>0.21339804959642858</c:v>
                </c:pt>
                <c:pt idx="760">
                  <c:v>0.21356339843229233</c:v>
                </c:pt>
                <c:pt idx="761">
                  <c:v>0.21373056642856164</c:v>
                </c:pt>
                <c:pt idx="762">
                  <c:v>0.21389958096653938</c:v>
                </c:pt>
                <c:pt idx="763">
                  <c:v>0.21407046994756992</c:v>
                </c:pt>
                <c:pt idx="764">
                  <c:v>0.21424326180495282</c:v>
                </c:pt>
                <c:pt idx="765">
                  <c:v>0.21441798551616723</c:v>
                </c:pt>
                <c:pt idx="766">
                  <c:v>0.21459467061542775</c:v>
                </c:pt>
                <c:pt idx="767">
                  <c:v>0.21477334720658492</c:v>
                </c:pt>
                <c:pt idx="768">
                  <c:v>0.21495404597636603</c:v>
                </c:pt>
                <c:pt idx="769">
                  <c:v>0.21513679820798584</c:v>
                </c:pt>
                <c:pt idx="770">
                  <c:v>0.21532163579512187</c:v>
                </c:pt>
                <c:pt idx="771">
                  <c:v>0.21550859125627844</c:v>
                </c:pt>
                <c:pt idx="772">
                  <c:v>0.21569769774954403</c:v>
                </c:pt>
                <c:pt idx="773">
                  <c:v>0.21588898908775683</c:v>
                </c:pt>
                <c:pt idx="774">
                  <c:v>0.21608249975409324</c:v>
                </c:pt>
                <c:pt idx="775">
                  <c:v>0.21627826491808844</c:v>
                </c:pt>
                <c:pt idx="776">
                  <c:v>0.21647632045210741</c:v>
                </c:pt>
                <c:pt idx="777">
                  <c:v>0.21667670294827732</c:v>
                </c:pt>
                <c:pt idx="778">
                  <c:v>0.2168794497358999</c:v>
                </c:pt>
                <c:pt idx="779">
                  <c:v>0.217084598899356</c:v>
                </c:pt>
                <c:pt idx="780">
                  <c:v>0.2172921892965195</c:v>
                </c:pt>
                <c:pt idx="781">
                  <c:v>0.21750226057769478</c:v>
                </c:pt>
                <c:pt idx="782">
                  <c:v>0.217714853205105</c:v>
                </c:pt>
                <c:pt idx="783">
                  <c:v>0.21793000847293226</c:v>
                </c:pt>
                <c:pt idx="784">
                  <c:v>0.21814776852794329</c:v>
                </c:pt>
                <c:pt idx="785">
                  <c:v>0.21836817639071554</c:v>
                </c:pt>
                <c:pt idx="786">
                  <c:v>0.21859127597747416</c:v>
                </c:pt>
                <c:pt idx="787">
                  <c:v>0.21881711212257987</c:v>
                </c:pt>
                <c:pt idx="788">
                  <c:v>0.21904573060167015</c:v>
                </c:pt>
                <c:pt idx="789">
                  <c:v>0.21927717815548597</c:v>
                </c:pt>
                <c:pt idx="790">
                  <c:v>0.21951150251440493</c:v>
                </c:pt>
                <c:pt idx="791">
                  <c:v>0.21974875242371092</c:v>
                </c:pt>
                <c:pt idx="792">
                  <c:v>0.2199889776696097</c:v>
                </c:pt>
                <c:pt idx="793">
                  <c:v>0.22023222910603649</c:v>
                </c:pt>
                <c:pt idx="794">
                  <c:v>0.22047855868226568</c:v>
                </c:pt>
                <c:pt idx="795">
                  <c:v>0.22072801947136203</c:v>
                </c:pt>
                <c:pt idx="796">
                  <c:v>0.22098066569949365</c:v>
                </c:pt>
                <c:pt idx="797">
                  <c:v>0.22123655277614773</c:v>
                </c:pt>
                <c:pt idx="798">
                  <c:v>0.2214957373252672</c:v>
                </c:pt>
                <c:pt idx="799">
                  <c:v>0.221758277217356</c:v>
                </c:pt>
                <c:pt idx="800">
                  <c:v>0.22202423160257245</c:v>
                </c:pt>
                <c:pt idx="801">
                  <c:v>0.22229366094486003</c:v>
                </c:pt>
                <c:pt idx="802">
                  <c:v>0.22256662705713598</c:v>
                </c:pt>
                <c:pt idx="803">
                  <c:v>0.2228431931375961</c:v>
                </c:pt>
                <c:pt idx="804">
                  <c:v>0.22312342380716363</c:v>
                </c:pt>
                <c:pt idx="805">
                  <c:v>0.22340738514811603</c:v>
                </c:pt>
                <c:pt idx="806">
                  <c:v>0.22369514474395313</c:v>
                </c:pt>
                <c:pt idx="807">
                  <c:v>0.22398677172054254</c:v>
                </c:pt>
                <c:pt idx="808">
                  <c:v>0.2242823367885724</c:v>
                </c:pt>
                <c:pt idx="809">
                  <c:v>0.22458191228739935</c:v>
                </c:pt>
                <c:pt idx="810">
                  <c:v>0.22488557223029731</c:v>
                </c:pt>
                <c:pt idx="811">
                  <c:v>0.22519339235119928</c:v>
                </c:pt>
                <c:pt idx="812">
                  <c:v>0.22550545015295934</c:v>
                </c:pt>
                <c:pt idx="813">
                  <c:v>0.22582182495721215</c:v>
                </c:pt>
                <c:pt idx="814">
                  <c:v>0.22614259795587677</c:v>
                </c:pt>
                <c:pt idx="815">
                  <c:v>0.22646785226437791</c:v>
                </c:pt>
                <c:pt idx="816">
                  <c:v>0.22679767297663977</c:v>
                </c:pt>
                <c:pt idx="817">
                  <c:v>0.22713214722193525</c:v>
                </c:pt>
                <c:pt idx="818">
                  <c:v>0.227471364223642</c:v>
                </c:pt>
                <c:pt idx="819">
                  <c:v>0.2278154153600058</c:v>
                </c:pt>
                <c:pt idx="820">
                  <c:v>0.2281643942269585</c:v>
                </c:pt>
                <c:pt idx="821">
                  <c:v>0.22851839670310348</c:v>
                </c:pt>
                <c:pt idx="822">
                  <c:v>0.22887752101692843</c:v>
                </c:pt>
                <c:pt idx="823">
                  <c:v>0.22924186781635322</c:v>
                </c:pt>
                <c:pt idx="824">
                  <c:v>0.22961154024068259</c:v>
                </c:pt>
                <c:pt idx="825">
                  <c:v>0.22998664399509372</c:v>
                </c:pt>
                <c:pt idx="826">
                  <c:v>0.23036728742772752</c:v>
                </c:pt>
                <c:pt idx="827">
                  <c:v>0.23075358160950887</c:v>
                </c:pt>
                <c:pt idx="828">
                  <c:v>0.23114564041680474</c:v>
                </c:pt>
                <c:pt idx="829">
                  <c:v>0.23154358061702812</c:v>
                </c:pt>
                <c:pt idx="830">
                  <c:v>0.2319475219573198</c:v>
                </c:pt>
                <c:pt idx="831">
                  <c:v>0.23235758725642924</c:v>
                </c:pt>
                <c:pt idx="832">
                  <c:v>0.23277390249992819</c:v>
                </c:pt>
                <c:pt idx="833">
                  <c:v>0.23319659693890424</c:v>
                </c:pt>
                <c:pt idx="834">
                  <c:v>0.23362580319226181</c:v>
                </c:pt>
                <c:pt idx="835">
                  <c:v>0.23406165735281512</c:v>
                </c:pt>
                <c:pt idx="836">
                  <c:v>0.23450429909729881</c:v>
                </c:pt>
                <c:pt idx="837">
                  <c:v>0.23495387180049326</c:v>
                </c:pt>
                <c:pt idx="838">
                  <c:v>0.23541052265363147</c:v>
                </c:pt>
                <c:pt idx="839">
                  <c:v>0.23587440278725724</c:v>
                </c:pt>
                <c:pt idx="840">
                  <c:v>0.23634566739876753</c:v>
                </c:pt>
                <c:pt idx="841">
                  <c:v>0.23682447588480493</c:v>
                </c:pt>
                <c:pt idx="842">
                  <c:v>0.23731099197873226</c:v>
                </c:pt>
                <c:pt idx="843">
                  <c:v>0.23780538389342337</c:v>
                </c:pt>
                <c:pt idx="844">
                  <c:v>0.23830782446958818</c:v>
                </c:pt>
                <c:pt idx="845">
                  <c:v>0.23881849132989505</c:v>
                </c:pt>
                <c:pt idx="846">
                  <c:v>0.2393375670391506</c:v>
                </c:pt>
                <c:pt idx="847">
                  <c:v>0.23986523927080827</c:v>
                </c:pt>
                <c:pt idx="848">
                  <c:v>0.24040170098009714</c:v>
                </c:pt>
                <c:pt idx="849">
                  <c:v>0.24094715058408103</c:v>
                </c:pt>
                <c:pt idx="850">
                  <c:v>0.24150179214896117</c:v>
                </c:pt>
                <c:pt idx="851">
                  <c:v>0.24206583558496927</c:v>
                </c:pt>
                <c:pt idx="852">
                  <c:v>0.24263949684919844</c:v>
                </c:pt>
                <c:pt idx="853">
                  <c:v>0.24322299815676163</c:v>
                </c:pt>
                <c:pt idx="854">
                  <c:v>0.24381656820064748</c:v>
                </c:pt>
                <c:pt idx="855">
                  <c:v>0.24442044238072921</c:v>
                </c:pt>
                <c:pt idx="856">
                  <c:v>0.24503486304232444</c:v>
                </c:pt>
                <c:pt idx="857">
                  <c:v>0.24566007972481152</c:v>
                </c:pt>
                <c:pt idx="858">
                  <c:v>0.24629634942075668</c:v>
                </c:pt>
                <c:pt idx="859">
                  <c:v>0.24694393684609722</c:v>
                </c:pt>
                <c:pt idx="860">
                  <c:v>0.2476031147219124</c:v>
                </c:pt>
                <c:pt idx="861">
                  <c:v>0.24827416406836661</c:v>
                </c:pt>
                <c:pt idx="862">
                  <c:v>0.24895737451143427</c:v>
                </c:pt>
                <c:pt idx="863">
                  <c:v>0.24965304460305329</c:v>
                </c:pt>
                <c:pt idx="864">
                  <c:v>0.25036148215539372</c:v>
                </c:pt>
                <c:pt idx="865">
                  <c:v>0.25108300458995575</c:v>
                </c:pt>
                <c:pt idx="866">
                  <c:v>0.2518179393022833</c:v>
                </c:pt>
                <c:pt idx="867">
                  <c:v>0.252566624043078</c:v>
                </c:pt>
                <c:pt idx="868">
                  <c:v>0.25332940731660342</c:v>
                </c:pt>
                <c:pt idx="869">
                  <c:v>0.25410664879726397</c:v>
                </c:pt>
                <c:pt idx="870">
                  <c:v>0.25489871976535172</c:v>
                </c:pt>
                <c:pt idx="871">
                  <c:v>0.25570600356296519</c:v>
                </c:pt>
                <c:pt idx="872">
                  <c:v>0.25652889607120483</c:v>
                </c:pt>
                <c:pt idx="873">
                  <c:v>0.25736780620979938</c:v>
                </c:pt>
                <c:pt idx="874">
                  <c:v>0.25822315646038541</c:v>
                </c:pt>
                <c:pt idx="875">
                  <c:v>0.25909538341476346</c:v>
                </c:pt>
                <c:pt idx="876">
                  <c:v>0.25998493834949449</c:v>
                </c:pt>
                <c:pt idx="877">
                  <c:v>0.26089228782835111</c:v>
                </c:pt>
                <c:pt idx="878">
                  <c:v>0.26181791433416418</c:v>
                </c:pt>
                <c:pt idx="879">
                  <c:v>0.26276231693175822</c:v>
                </c:pt>
                <c:pt idx="880">
                  <c:v>0.26372601196377515</c:v>
                </c:pt>
                <c:pt idx="881">
                  <c:v>0.26470953378125422</c:v>
                </c:pt>
                <c:pt idx="882">
                  <c:v>0.26571343551103971</c:v>
                </c:pt>
                <c:pt idx="883">
                  <c:v>0.26673828986216574</c:v>
                </c:pt>
                <c:pt idx="884">
                  <c:v>0.26778468997352556</c:v>
                </c:pt>
                <c:pt idx="885">
                  <c:v>0.26885325030532453</c:v>
                </c:pt>
                <c:pt idx="886">
                  <c:v>0.2699446075769365</c:v>
                </c:pt>
                <c:pt idx="887">
                  <c:v>0.27105942175400072</c:v>
                </c:pt>
                <c:pt idx="888">
                  <c:v>0.27219837708779515</c:v>
                </c:pt>
                <c:pt idx="889">
                  <c:v>0.27336218321010991</c:v>
                </c:pt>
                <c:pt idx="890">
                  <c:v>0.27455157628710597</c:v>
                </c:pt>
                <c:pt idx="891">
                  <c:v>0.27576732023587791</c:v>
                </c:pt>
                <c:pt idx="892">
                  <c:v>0.27701020800770676</c:v>
                </c:pt>
                <c:pt idx="893">
                  <c:v>0.27828106294230615</c:v>
                </c:pt>
                <c:pt idx="894">
                  <c:v>0.27958074019764256</c:v>
                </c:pt>
                <c:pt idx="895">
                  <c:v>0.2809101282602926</c:v>
                </c:pt>
                <c:pt idx="896">
                  <c:v>0.28227015054165377</c:v>
                </c:pt>
                <c:pt idx="897">
                  <c:v>0.28366176706572932</c:v>
                </c:pt>
                <c:pt idx="898">
                  <c:v>0.2850859762546562</c:v>
                </c:pt>
                <c:pt idx="899">
                  <c:v>0.2865438168186219</c:v>
                </c:pt>
                <c:pt idx="900">
                  <c:v>0.28803636975732833</c:v>
                </c:pt>
                <c:pt idx="901">
                  <c:v>0.28956476048073754</c:v>
                </c:pt>
                <c:pt idx="902">
                  <c:v>0.29113016105744371</c:v>
                </c:pt>
                <c:pt idx="903">
                  <c:v>0.29273379259970278</c:v>
                </c:pt>
                <c:pt idx="904">
                  <c:v>0.29437692779486829</c:v>
                </c:pt>
                <c:pt idx="905">
                  <c:v>0.29606089359379295</c:v>
                </c:pt>
                <c:pt idx="906">
                  <c:v>0.29778707406764737</c:v>
                </c:pt>
                <c:pt idx="907">
                  <c:v>0.29955691344554791</c:v>
                </c:pt>
                <c:pt idx="908">
                  <c:v>0.30137191934644542</c:v>
                </c:pt>
                <c:pt idx="909">
                  <c:v>0.30323366621989972</c:v>
                </c:pt>
                <c:pt idx="910">
                  <c:v>0.30514379901158795</c:v>
                </c:pt>
                <c:pt idx="911">
                  <c:v>0.30710403707085376</c:v>
                </c:pt>
                <c:pt idx="912">
                  <c:v>0.3091161783190598</c:v>
                </c:pt>
                <c:pt idx="913">
                  <c:v>0.31118210369924548</c:v>
                </c:pt>
                <c:pt idx="914">
                  <c:v>0.31330378192943525</c:v>
                </c:pt>
                <c:pt idx="915">
                  <c:v>0.31548327458396291</c:v>
                </c:pt>
                <c:pt idx="916">
                  <c:v>0.31772274152947788</c:v>
                </c:pt>
                <c:pt idx="917">
                  <c:v>0.32002444674476932</c:v>
                </c:pt>
                <c:pt idx="918">
                  <c:v>0.32239076455630256</c:v>
                </c:pt>
                <c:pt idx="919">
                  <c:v>0.3248241863244602</c:v>
                </c:pt>
                <c:pt idx="920">
                  <c:v>0.32732732761881378</c:v>
                </c:pt>
                <c:pt idx="921">
                  <c:v>0.32990293592458197</c:v>
                </c:pt>
                <c:pt idx="922">
                  <c:v>0.33255389892657156</c:v>
                </c:pt>
                <c:pt idx="923">
                  <c:v>0.33528325342156728</c:v>
                </c:pt>
                <c:pt idx="924">
                  <c:v>0.33809419491536613</c:v>
                </c:pt>
                <c:pt idx="925">
                  <c:v>0.34099008796635266</c:v>
                </c:pt>
                <c:pt idx="926">
                  <c:v>0.34397447734410702</c:v>
                </c:pt>
                <c:pt idx="927">
                  <c:v>0.34705110007864171</c:v>
                </c:pt>
                <c:pt idx="928">
                  <c:v>0.35022389848406654</c:v>
                </c:pt>
                <c:pt idx="929">
                  <c:v>0.35349703424951223</c:v>
                </c:pt>
                <c:pt idx="930">
                  <c:v>0.35687490370038349</c:v>
                </c:pt>
                <c:pt idx="931">
                  <c:v>0.36036215434445257</c:v>
                </c:pt>
                <c:pt idx="932">
                  <c:v>0.36396370283030266</c:v>
                </c:pt>
                <c:pt idx="933">
                  <c:v>0.36768475446012605</c:v>
                </c:pt>
                <c:pt idx="934">
                  <c:v>0.37153082441546875</c:v>
                </c:pt>
                <c:pt idx="935">
                  <c:v>0.37550776087306997</c:v>
                </c:pt>
                <c:pt idx="936">
                  <c:v>0.3796217702091591</c:v>
                </c:pt>
                <c:pt idx="937">
                  <c:v>0.38387944451453365</c:v>
                </c:pt>
                <c:pt idx="938">
                  <c:v>0.38828779167005317</c:v>
                </c:pt>
                <c:pt idx="939">
                  <c:v>0.39285426826329661</c:v>
                </c:pt>
                <c:pt idx="940">
                  <c:v>0.3975868156625984</c:v>
                </c:pt>
                <c:pt idx="941">
                  <c:v>0.4024938996053003</c:v>
                </c:pt>
                <c:pt idx="942">
                  <c:v>0.40758455370347801</c:v>
                </c:pt>
                <c:pt idx="943">
                  <c:v>0.4128684273238562</c:v>
                </c:pt>
                <c:pt idx="944">
                  <c:v>0.41835583835987311</c:v>
                </c:pt>
                <c:pt idx="945">
                  <c:v>0.42405783148463272</c:v>
                </c:pt>
                <c:pt idx="946">
                  <c:v>0.42998624255505302</c:v>
                </c:pt>
                <c:pt idx="947">
                  <c:v>0.43615376993200744</c:v>
                </c:pt>
                <c:pt idx="948">
                  <c:v>0.44257405359075419</c:v>
                </c:pt>
                <c:pt idx="949">
                  <c:v>0.44926176302317278</c:v>
                </c:pt>
                <c:pt idx="950">
                  <c:v>0.45623269508166586</c:v>
                </c:pt>
                <c:pt idx="951">
                  <c:v>0.46350388308746637</c:v>
                </c:pt>
                <c:pt idx="952">
                  <c:v>0.47109371872870004</c:v>
                </c:pt>
                <c:pt idx="953">
                  <c:v>0.47902208851097655</c:v>
                </c:pt>
                <c:pt idx="954">
                  <c:v>0.48731052680257264</c:v>
                </c:pt>
                <c:pt idx="955">
                  <c:v>0.49598238784536125</c:v>
                </c:pt>
                <c:pt idx="956">
                  <c:v>0.50506303949170706</c:v>
                </c:pt>
                <c:pt idx="957">
                  <c:v>0.51458008188825344</c:v>
                </c:pt>
                <c:pt idx="958">
                  <c:v>0.52456359487507742</c:v>
                </c:pt>
                <c:pt idx="959">
                  <c:v>0.53504641852034007</c:v>
                </c:pt>
                <c:pt idx="960">
                  <c:v>0.5460644719891854</c:v>
                </c:pt>
                <c:pt idx="961">
                  <c:v>0.55765711687731379</c:v>
                </c:pt>
                <c:pt idx="962">
                  <c:v>0.56986757225819973</c:v>
                </c:pt>
                <c:pt idx="963">
                  <c:v>0.58274339003887077</c:v>
                </c:pt>
                <c:pt idx="964">
                  <c:v>0.59633700084266872</c:v>
                </c:pt>
                <c:pt idx="965">
                  <c:v>0.61070634260074907</c:v>
                </c:pt>
                <c:pt idx="966">
                  <c:v>0.62591558641283995</c:v>
                </c:pt>
                <c:pt idx="967">
                  <c:v>0.64203597712641181</c:v>
                </c:pt>
                <c:pt idx="968">
                  <c:v>0.65914680959593019</c:v>
                </c:pt>
                <c:pt idx="969">
                  <c:v>0.67733656586046798</c:v>
                </c:pt>
                <c:pt idx="970">
                  <c:v>0.69670424368750083</c:v>
                </c:pt>
                <c:pt idx="971">
                  <c:v>0.71736091327397022</c:v>
                </c:pt>
                <c:pt idx="972">
                  <c:v>0.73943154660791122</c:v>
                </c:pt>
                <c:pt idx="973">
                  <c:v>0.76305717333844325</c:v>
                </c:pt>
                <c:pt idx="974">
                  <c:v>0.78839742825931514</c:v>
                </c:pt>
                <c:pt idx="975">
                  <c:v>0.8156335689423837</c:v>
                </c:pt>
                <c:pt idx="976">
                  <c:v>0.84497205783690477</c:v>
                </c:pt>
                <c:pt idx="977">
                  <c:v>0.87664882122643428</c:v>
                </c:pt>
                <c:pt idx="978">
                  <c:v>0.91093431727311502</c:v>
                </c:pt>
                <c:pt idx="979">
                  <c:v>0.94813956548309286</c:v>
                </c:pt>
                <c:pt idx="980">
                  <c:v>0.98862330696728606</c:v>
                </c:pt>
                <c:pt idx="981">
                  <c:v>1.0328004721076265</c:v>
                </c:pt>
                <c:pt idx="982">
                  <c:v>1.0811521166658631</c:v>
                </c:pt>
                <c:pt idx="983">
                  <c:v>1.1342369245998078</c:v>
                </c:pt>
                <c:pt idx="984">
                  <c:v>1.1927042209175982</c:v>
                </c:pt>
                <c:pt idx="985">
                  <c:v>1.2573081088883382</c:v>
                </c:pt>
                <c:pt idx="986">
                  <c:v>1.3289216950564178</c:v>
                </c:pt>
                <c:pt idx="987">
                  <c:v>1.4085491290380132</c:v>
                </c:pt>
                <c:pt idx="988">
                  <c:v>1.4973308996198287</c:v>
                </c:pt>
                <c:pt idx="989">
                  <c:v>1.5965337009873326</c:v>
                </c:pt>
                <c:pt idx="990">
                  <c:v>1.7075089180286156</c:v>
                </c:pt>
                <c:pt idx="991">
                  <c:v>1.831591454605807</c:v>
                </c:pt>
                <c:pt idx="992">
                  <c:v>1.9698909745238606</c:v>
                </c:pt>
                <c:pt idx="993">
                  <c:v>2.1228998461988295</c:v>
                </c:pt>
                <c:pt idx="994">
                  <c:v>2.2898130691245648</c:v>
                </c:pt>
                <c:pt idx="995">
                  <c:v>2.4674557126720091</c:v>
                </c:pt>
                <c:pt idx="996">
                  <c:v>2.6488257025580042</c:v>
                </c:pt>
                <c:pt idx="997">
                  <c:v>2.8216337118418537</c:v>
                </c:pt>
                <c:pt idx="998">
                  <c:v>2.9679495875351098</c:v>
                </c:pt>
                <c:pt idx="999">
                  <c:v>3.0667171088307126</c:v>
                </c:pt>
                <c:pt idx="1000">
                  <c:v>3.1000645154576998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D2CA-4322-A2B7-09FAD79751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0262456"/>
        <c:axId val="240262848"/>
      </c:scatterChart>
      <c:valAx>
        <c:axId val="240262456"/>
        <c:scaling>
          <c:orientation val="minMax"/>
          <c:max val="1.02"/>
          <c:min val="0.8"/>
        </c:scaling>
        <c:delete val="0"/>
        <c:axPos val="b"/>
        <c:title>
          <c:tx>
            <c:rich>
              <a:bodyPr/>
              <a:lstStyle/>
              <a:p>
                <a:pPr>
                  <a:defRPr sz="1000" b="0" i="0">
                    <a:latin typeface="+mj-lt"/>
                    <a:cs typeface="Times New Roman" panose="02020603050405020304" pitchFamily="18" charset="0"/>
                  </a:defRPr>
                </a:pPr>
                <a:r>
                  <a:rPr lang="en-US" sz="1000" b="0" i="0">
                    <a:solidFill>
                      <a:schemeClr val="tx1"/>
                    </a:solidFill>
                    <a:latin typeface="+mj-lt"/>
                    <a:cs typeface="Times New Roman" panose="02020603050405020304" pitchFamily="18" charset="0"/>
                  </a:rPr>
                  <a:t>vitesse [pu]</a:t>
                </a:r>
              </a:p>
            </c:rich>
          </c:tx>
          <c:overlay val="0"/>
        </c:title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round/>
            <a:headEnd type="none"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2848"/>
        <c:crosses val="autoZero"/>
        <c:crossBetween val="midCat"/>
        <c:majorUnit val="5.000000000000001E-2"/>
        <c:minorUnit val="2.5000000000000005E-2"/>
      </c:valAx>
      <c:valAx>
        <c:axId val="240262848"/>
        <c:scaling>
          <c:orientation val="minMax"/>
          <c:max val="3.8"/>
          <c:min val="0"/>
        </c:scaling>
        <c:delete val="0"/>
        <c:axPos val="l"/>
        <c:numFmt formatCode="General" sourceLinked="1"/>
        <c:majorTickMark val="out"/>
        <c:minorTickMark val="out"/>
        <c:tickLblPos val="nextTo"/>
        <c:spPr>
          <a:noFill/>
          <a:ln w="9525" cap="flat" cmpd="sng" algn="ctr">
            <a:solidFill>
              <a:schemeClr val="tx1"/>
            </a:solidFill>
            <a:prstDash val="solid"/>
            <a:round/>
            <a:headEnd w="med" len="lg"/>
            <a:tailEnd type="triangle" w="med" len="lg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ysClr val="windowText" lastClr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fr-FR"/>
          </a:p>
        </c:txPr>
        <c:crossAx val="240262456"/>
        <c:crosses val="autoZero"/>
        <c:crossBetween val="midCat"/>
        <c:majorUnit val="1"/>
        <c:minorUnit val="0.5"/>
      </c:valAx>
      <c:spPr>
        <a:ln>
          <a:solidFill>
            <a:schemeClr val="tx1"/>
          </a:solidFill>
        </a:ln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fr-F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4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27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27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1.wmf"/><Relationship Id="rId7" Type="http://schemas.openxmlformats.org/officeDocument/2006/relationships/image" Target="../media/image37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27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Relationship Id="rId9" Type="http://schemas.openxmlformats.org/officeDocument/2006/relationships/image" Target="../media/image39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31.wmf"/><Relationship Id="rId7" Type="http://schemas.openxmlformats.org/officeDocument/2006/relationships/image" Target="../media/image42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10" Type="http://schemas.openxmlformats.org/officeDocument/2006/relationships/image" Target="../media/image45.wmf"/><Relationship Id="rId4" Type="http://schemas.openxmlformats.org/officeDocument/2006/relationships/image" Target="../media/image38.wmf"/><Relationship Id="rId9" Type="http://schemas.openxmlformats.org/officeDocument/2006/relationships/image" Target="../media/image44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13" Type="http://schemas.openxmlformats.org/officeDocument/2006/relationships/image" Target="../media/image58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12" Type="http://schemas.openxmlformats.org/officeDocument/2006/relationships/image" Target="../media/image57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11" Type="http://schemas.openxmlformats.org/officeDocument/2006/relationships/image" Target="../media/image56.wmf"/><Relationship Id="rId5" Type="http://schemas.openxmlformats.org/officeDocument/2006/relationships/image" Target="../media/image50.wmf"/><Relationship Id="rId15" Type="http://schemas.openxmlformats.org/officeDocument/2006/relationships/image" Target="../media/image60.wmf"/><Relationship Id="rId10" Type="http://schemas.openxmlformats.org/officeDocument/2006/relationships/image" Target="../media/image55.wmf"/><Relationship Id="rId4" Type="http://schemas.openxmlformats.org/officeDocument/2006/relationships/image" Target="../media/image49.wmf"/><Relationship Id="rId9" Type="http://schemas.openxmlformats.org/officeDocument/2006/relationships/image" Target="../media/image54.wmf"/><Relationship Id="rId14" Type="http://schemas.openxmlformats.org/officeDocument/2006/relationships/image" Target="../media/image59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image" Target="../media/image63.wmf"/><Relationship Id="rId7" Type="http://schemas.openxmlformats.org/officeDocument/2006/relationships/image" Target="../media/image67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6" Type="http://schemas.openxmlformats.org/officeDocument/2006/relationships/image" Target="../media/image66.wmf"/><Relationship Id="rId5" Type="http://schemas.openxmlformats.org/officeDocument/2006/relationships/image" Target="../media/image65.wmf"/><Relationship Id="rId10" Type="http://schemas.openxmlformats.org/officeDocument/2006/relationships/image" Target="../media/image41.wmf"/><Relationship Id="rId4" Type="http://schemas.openxmlformats.org/officeDocument/2006/relationships/image" Target="../media/image64.wmf"/><Relationship Id="rId9" Type="http://schemas.openxmlformats.org/officeDocument/2006/relationships/image" Target="../media/image69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31.wmf"/><Relationship Id="rId7" Type="http://schemas.openxmlformats.org/officeDocument/2006/relationships/image" Target="../media/image42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10" Type="http://schemas.openxmlformats.org/officeDocument/2006/relationships/image" Target="../media/image45.wmf"/><Relationship Id="rId4" Type="http://schemas.openxmlformats.org/officeDocument/2006/relationships/image" Target="../media/image38.wmf"/><Relationship Id="rId9" Type="http://schemas.openxmlformats.org/officeDocument/2006/relationships/image" Target="../media/image44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image" Target="../media/image31.wmf"/><Relationship Id="rId7" Type="http://schemas.openxmlformats.org/officeDocument/2006/relationships/image" Target="../media/image44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10" Type="http://schemas.openxmlformats.org/officeDocument/2006/relationships/image" Target="../media/image45.wmf"/><Relationship Id="rId4" Type="http://schemas.openxmlformats.org/officeDocument/2006/relationships/image" Target="../media/image38.wmf"/><Relationship Id="rId9" Type="http://schemas.openxmlformats.org/officeDocument/2006/relationships/image" Target="../media/image70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72.wmf"/><Relationship Id="rId5" Type="http://schemas.openxmlformats.org/officeDocument/2006/relationships/image" Target="../media/image71.wmf"/><Relationship Id="rId4" Type="http://schemas.openxmlformats.org/officeDocument/2006/relationships/image" Target="../media/image38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13" Type="http://schemas.openxmlformats.org/officeDocument/2006/relationships/image" Target="../media/image29.wmf"/><Relationship Id="rId18" Type="http://schemas.openxmlformats.org/officeDocument/2006/relationships/image" Target="../media/image27.wmf"/><Relationship Id="rId3" Type="http://schemas.openxmlformats.org/officeDocument/2006/relationships/image" Target="../media/image75.wmf"/><Relationship Id="rId7" Type="http://schemas.openxmlformats.org/officeDocument/2006/relationships/image" Target="../media/image79.wmf"/><Relationship Id="rId12" Type="http://schemas.openxmlformats.org/officeDocument/2006/relationships/image" Target="../media/image84.wmf"/><Relationship Id="rId17" Type="http://schemas.openxmlformats.org/officeDocument/2006/relationships/image" Target="../media/image33.wmf"/><Relationship Id="rId2" Type="http://schemas.openxmlformats.org/officeDocument/2006/relationships/image" Target="../media/image74.wmf"/><Relationship Id="rId16" Type="http://schemas.openxmlformats.org/officeDocument/2006/relationships/image" Target="../media/image32.wmf"/><Relationship Id="rId20" Type="http://schemas.openxmlformats.org/officeDocument/2006/relationships/image" Target="../media/image86.wmf"/><Relationship Id="rId1" Type="http://schemas.openxmlformats.org/officeDocument/2006/relationships/image" Target="../media/image73.wmf"/><Relationship Id="rId6" Type="http://schemas.openxmlformats.org/officeDocument/2006/relationships/image" Target="../media/image78.wmf"/><Relationship Id="rId11" Type="http://schemas.openxmlformats.org/officeDocument/2006/relationships/image" Target="../media/image83.wmf"/><Relationship Id="rId5" Type="http://schemas.openxmlformats.org/officeDocument/2006/relationships/image" Target="../media/image77.wmf"/><Relationship Id="rId15" Type="http://schemas.openxmlformats.org/officeDocument/2006/relationships/image" Target="../media/image31.wmf"/><Relationship Id="rId10" Type="http://schemas.openxmlformats.org/officeDocument/2006/relationships/image" Target="../media/image82.wmf"/><Relationship Id="rId19" Type="http://schemas.openxmlformats.org/officeDocument/2006/relationships/image" Target="../media/image85.wmf"/><Relationship Id="rId4" Type="http://schemas.openxmlformats.org/officeDocument/2006/relationships/image" Target="../media/image76.wmf"/><Relationship Id="rId9" Type="http://schemas.openxmlformats.org/officeDocument/2006/relationships/image" Target="../media/image81.wmf"/><Relationship Id="rId14" Type="http://schemas.openxmlformats.org/officeDocument/2006/relationships/image" Target="../media/image30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13" Type="http://schemas.openxmlformats.org/officeDocument/2006/relationships/image" Target="../media/image32.wmf"/><Relationship Id="rId3" Type="http://schemas.openxmlformats.org/officeDocument/2006/relationships/image" Target="../media/image89.wmf"/><Relationship Id="rId7" Type="http://schemas.openxmlformats.org/officeDocument/2006/relationships/image" Target="../media/image93.wmf"/><Relationship Id="rId12" Type="http://schemas.openxmlformats.org/officeDocument/2006/relationships/image" Target="../media/image31.wmf"/><Relationship Id="rId2" Type="http://schemas.openxmlformats.org/officeDocument/2006/relationships/image" Target="../media/image88.wmf"/><Relationship Id="rId16" Type="http://schemas.openxmlformats.org/officeDocument/2006/relationships/image" Target="../media/image95.wmf"/><Relationship Id="rId1" Type="http://schemas.openxmlformats.org/officeDocument/2006/relationships/image" Target="../media/image87.wmf"/><Relationship Id="rId6" Type="http://schemas.openxmlformats.org/officeDocument/2006/relationships/image" Target="../media/image92.wmf"/><Relationship Id="rId11" Type="http://schemas.openxmlformats.org/officeDocument/2006/relationships/image" Target="../media/image30.wmf"/><Relationship Id="rId5" Type="http://schemas.openxmlformats.org/officeDocument/2006/relationships/image" Target="../media/image91.wmf"/><Relationship Id="rId15" Type="http://schemas.openxmlformats.org/officeDocument/2006/relationships/image" Target="../media/image27.wmf"/><Relationship Id="rId10" Type="http://schemas.openxmlformats.org/officeDocument/2006/relationships/image" Target="../media/image29.wmf"/><Relationship Id="rId4" Type="http://schemas.openxmlformats.org/officeDocument/2006/relationships/image" Target="../media/image90.wmf"/><Relationship Id="rId9" Type="http://schemas.openxmlformats.org/officeDocument/2006/relationships/image" Target="../media/image84.wmf"/><Relationship Id="rId14" Type="http://schemas.openxmlformats.org/officeDocument/2006/relationships/image" Target="../media/image33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98.wmf"/><Relationship Id="rId7" Type="http://schemas.openxmlformats.org/officeDocument/2006/relationships/image" Target="../media/image31.wmf"/><Relationship Id="rId12" Type="http://schemas.openxmlformats.org/officeDocument/2006/relationships/image" Target="../media/image101.wmf"/><Relationship Id="rId2" Type="http://schemas.openxmlformats.org/officeDocument/2006/relationships/image" Target="../media/image97.wmf"/><Relationship Id="rId1" Type="http://schemas.openxmlformats.org/officeDocument/2006/relationships/image" Target="../media/image96.wmf"/><Relationship Id="rId6" Type="http://schemas.openxmlformats.org/officeDocument/2006/relationships/image" Target="../media/image30.wmf"/><Relationship Id="rId11" Type="http://schemas.openxmlformats.org/officeDocument/2006/relationships/image" Target="../media/image100.wmf"/><Relationship Id="rId5" Type="http://schemas.openxmlformats.org/officeDocument/2006/relationships/image" Target="../media/image29.wmf"/><Relationship Id="rId10" Type="http://schemas.openxmlformats.org/officeDocument/2006/relationships/image" Target="../media/image99.wmf"/><Relationship Id="rId4" Type="http://schemas.openxmlformats.org/officeDocument/2006/relationships/image" Target="../media/image90.wmf"/><Relationship Id="rId9" Type="http://schemas.openxmlformats.org/officeDocument/2006/relationships/image" Target="../media/image27.w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wmf"/><Relationship Id="rId13" Type="http://schemas.openxmlformats.org/officeDocument/2006/relationships/image" Target="../media/image29.wmf"/><Relationship Id="rId18" Type="http://schemas.openxmlformats.org/officeDocument/2006/relationships/image" Target="../media/image92.wmf"/><Relationship Id="rId3" Type="http://schemas.openxmlformats.org/officeDocument/2006/relationships/image" Target="../media/image104.wmf"/><Relationship Id="rId7" Type="http://schemas.openxmlformats.org/officeDocument/2006/relationships/image" Target="../media/image108.wmf"/><Relationship Id="rId12" Type="http://schemas.openxmlformats.org/officeDocument/2006/relationships/image" Target="../media/image90.wmf"/><Relationship Id="rId17" Type="http://schemas.openxmlformats.org/officeDocument/2006/relationships/image" Target="../media/image112.wmf"/><Relationship Id="rId2" Type="http://schemas.openxmlformats.org/officeDocument/2006/relationships/image" Target="../media/image103.wmf"/><Relationship Id="rId16" Type="http://schemas.openxmlformats.org/officeDocument/2006/relationships/image" Target="../media/image38.wmf"/><Relationship Id="rId1" Type="http://schemas.openxmlformats.org/officeDocument/2006/relationships/image" Target="../media/image102.wmf"/><Relationship Id="rId6" Type="http://schemas.openxmlformats.org/officeDocument/2006/relationships/image" Target="../media/image107.wmf"/><Relationship Id="rId11" Type="http://schemas.openxmlformats.org/officeDocument/2006/relationships/image" Target="../media/image96.wmf"/><Relationship Id="rId5" Type="http://schemas.openxmlformats.org/officeDocument/2006/relationships/image" Target="../media/image106.wmf"/><Relationship Id="rId15" Type="http://schemas.openxmlformats.org/officeDocument/2006/relationships/image" Target="../media/image31.wmf"/><Relationship Id="rId10" Type="http://schemas.openxmlformats.org/officeDocument/2006/relationships/image" Target="../media/image111.wmf"/><Relationship Id="rId4" Type="http://schemas.openxmlformats.org/officeDocument/2006/relationships/image" Target="../media/image105.wmf"/><Relationship Id="rId9" Type="http://schemas.openxmlformats.org/officeDocument/2006/relationships/image" Target="../media/image110.wmf"/><Relationship Id="rId14" Type="http://schemas.openxmlformats.org/officeDocument/2006/relationships/image" Target="../media/image30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wmf"/><Relationship Id="rId2" Type="http://schemas.openxmlformats.org/officeDocument/2006/relationships/image" Target="../media/image103.wmf"/><Relationship Id="rId1" Type="http://schemas.openxmlformats.org/officeDocument/2006/relationships/image" Target="../media/image113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wmf"/><Relationship Id="rId1" Type="http://schemas.openxmlformats.org/officeDocument/2006/relationships/image" Target="../media/image115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wmf"/><Relationship Id="rId2" Type="http://schemas.openxmlformats.org/officeDocument/2006/relationships/image" Target="../media/image119.wmf"/><Relationship Id="rId1" Type="http://schemas.openxmlformats.org/officeDocument/2006/relationships/image" Target="../media/image118.wmf"/><Relationship Id="rId6" Type="http://schemas.openxmlformats.org/officeDocument/2006/relationships/image" Target="../media/image123.wmf"/><Relationship Id="rId5" Type="http://schemas.openxmlformats.org/officeDocument/2006/relationships/image" Target="../media/image122.wmf"/><Relationship Id="rId4" Type="http://schemas.openxmlformats.org/officeDocument/2006/relationships/image" Target="../media/image121.wmf"/></Relationships>
</file>

<file path=ppt/drawings/_rels/vmlDrawing2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wmf"/><Relationship Id="rId13" Type="http://schemas.openxmlformats.org/officeDocument/2006/relationships/image" Target="../media/image131.wmf"/><Relationship Id="rId3" Type="http://schemas.openxmlformats.org/officeDocument/2006/relationships/image" Target="../media/image31.wmf"/><Relationship Id="rId7" Type="http://schemas.openxmlformats.org/officeDocument/2006/relationships/image" Target="../media/image125.wmf"/><Relationship Id="rId12" Type="http://schemas.openxmlformats.org/officeDocument/2006/relationships/image" Target="../media/image130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124.wmf"/><Relationship Id="rId11" Type="http://schemas.openxmlformats.org/officeDocument/2006/relationships/image" Target="../media/image129.wmf"/><Relationship Id="rId5" Type="http://schemas.openxmlformats.org/officeDocument/2006/relationships/image" Target="../media/image27.wmf"/><Relationship Id="rId15" Type="http://schemas.openxmlformats.org/officeDocument/2006/relationships/image" Target="../media/image133.wmf"/><Relationship Id="rId10" Type="http://schemas.openxmlformats.org/officeDocument/2006/relationships/image" Target="../media/image128.wmf"/><Relationship Id="rId4" Type="http://schemas.openxmlformats.org/officeDocument/2006/relationships/image" Target="../media/image38.wmf"/><Relationship Id="rId9" Type="http://schemas.openxmlformats.org/officeDocument/2006/relationships/image" Target="../media/image127.wmf"/><Relationship Id="rId14" Type="http://schemas.openxmlformats.org/officeDocument/2006/relationships/image" Target="../media/image132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2" Type="http://schemas.openxmlformats.org/officeDocument/2006/relationships/image" Target="../media/image135.wmf"/><Relationship Id="rId1" Type="http://schemas.openxmlformats.org/officeDocument/2006/relationships/image" Target="../media/image134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wmf"/><Relationship Id="rId2" Type="http://schemas.openxmlformats.org/officeDocument/2006/relationships/image" Target="../media/image138.wmf"/><Relationship Id="rId1" Type="http://schemas.openxmlformats.org/officeDocument/2006/relationships/image" Target="../media/image137.wmf"/><Relationship Id="rId4" Type="http://schemas.openxmlformats.org/officeDocument/2006/relationships/image" Target="../media/image140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wmf"/><Relationship Id="rId2" Type="http://schemas.openxmlformats.org/officeDocument/2006/relationships/image" Target="../media/image143.wmf"/><Relationship Id="rId1" Type="http://schemas.openxmlformats.org/officeDocument/2006/relationships/image" Target="../media/image142.wmf"/><Relationship Id="rId6" Type="http://schemas.openxmlformats.org/officeDocument/2006/relationships/image" Target="../media/image147.wmf"/><Relationship Id="rId5" Type="http://schemas.openxmlformats.org/officeDocument/2006/relationships/image" Target="../media/image146.wmf"/><Relationship Id="rId4" Type="http://schemas.openxmlformats.org/officeDocument/2006/relationships/image" Target="../media/image14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9336D-B4C6-4DBC-A5BD-CD6EC9E89ABF}" type="datetimeFigureOut">
              <a:rPr lang="fr-CH" smtClean="0"/>
              <a:t>03.11.2025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17DB4-5AB1-4981-8F52-EB206AF5812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2161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3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267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4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449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5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5075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96A88-CBDC-4BA8-9300-81B5F892B43F}" type="slidenum">
              <a:rPr lang="en-US" smtClean="0">
                <a:latin typeface="Arial" charset="0"/>
              </a:rPr>
              <a:pPr eaLnBrk="1" hangingPunct="1"/>
              <a:t>6</a:t>
            </a:fld>
            <a:endParaRPr lang="en-US">
              <a:latin typeface="Arial" charset="0"/>
            </a:endParaRPr>
          </a:p>
        </p:txBody>
      </p:sp>
      <p:sp>
        <p:nvSpPr>
          <p:cNvPr id="191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60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7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974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DDE2D65F-5110-49B7-A677-382478E96CEC}" type="slidenum">
              <a:rPr lang="en-US" smtClean="0">
                <a:latin typeface="Arial" charset="0"/>
              </a:rPr>
              <a:pPr eaLnBrk="1" hangingPunct="1"/>
              <a:t>8</a:t>
            </a:fld>
            <a:endParaRPr lang="en-US">
              <a:latin typeface="Arial" charset="0"/>
            </a:endParaRPr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855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9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218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10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05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11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8741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64126D5B-749F-4CD5-AF55-7B2DE835FD72}" type="slidenum">
              <a:rPr lang="en-US" smtClean="0">
                <a:latin typeface="Arial" charset="0"/>
              </a:rPr>
              <a:pPr eaLnBrk="1" hangingPunct="1"/>
              <a:t>12</a:t>
            </a:fld>
            <a:endParaRPr lang="en-US">
              <a:latin typeface="Arial" charset="0"/>
            </a:endParaRPr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9807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64126D5B-749F-4CD5-AF55-7B2DE835FD72}" type="slidenum">
              <a:rPr lang="en-US" smtClean="0">
                <a:latin typeface="Arial" charset="0"/>
              </a:rPr>
              <a:pPr eaLnBrk="1" hangingPunct="1"/>
              <a:t>13</a:t>
            </a:fld>
            <a:endParaRPr lang="en-US">
              <a:latin typeface="Arial" charset="0"/>
            </a:endParaRPr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2247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64126D5B-749F-4CD5-AF55-7B2DE835FD72}" type="slidenum">
              <a:rPr lang="en-US" smtClean="0">
                <a:latin typeface="Arial" charset="0"/>
              </a:rPr>
              <a:pPr eaLnBrk="1" hangingPunct="1"/>
              <a:t>14</a:t>
            </a:fld>
            <a:endParaRPr lang="en-US">
              <a:latin typeface="Arial" charset="0"/>
            </a:endParaRPr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845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DF0DBF9-571D-4928-9E4F-B223D5C6120B}" type="slidenum">
              <a:rPr lang="en-US" smtClean="0">
                <a:latin typeface="Arial" charset="0"/>
              </a:rPr>
              <a:pPr eaLnBrk="1" hangingPunct="1"/>
              <a:t>16</a:t>
            </a:fld>
            <a:endParaRPr lang="en-US">
              <a:latin typeface="Arial" charset="0"/>
            </a:endParaRPr>
          </a:p>
        </p:txBody>
      </p:sp>
      <p:sp>
        <p:nvSpPr>
          <p:cNvPr id="194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909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8D9A3F3-8A4D-4F95-8C1E-EB7537AA08E1}" type="slidenum">
              <a:rPr lang="en-US" smtClean="0">
                <a:latin typeface="Arial" charset="0"/>
              </a:rPr>
              <a:pPr eaLnBrk="1" hangingPunct="1"/>
              <a:t>17</a:t>
            </a:fld>
            <a:endParaRPr lang="en-US">
              <a:latin typeface="Arial" charset="0"/>
            </a:endParaRPr>
          </a:p>
        </p:txBody>
      </p:sp>
      <p:sp>
        <p:nvSpPr>
          <p:cNvPr id="195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421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BBE3ED5-262A-4E61-9F4A-5475A01FEC6D}" type="slidenum">
              <a:rPr lang="en-US" smtClean="0">
                <a:latin typeface="Arial" charset="0"/>
              </a:rPr>
              <a:pPr eaLnBrk="1" hangingPunct="1"/>
              <a:t>18</a:t>
            </a:fld>
            <a:endParaRPr lang="en-US">
              <a:latin typeface="Arial" charset="0"/>
            </a:endParaRPr>
          </a:p>
        </p:txBody>
      </p:sp>
      <p:sp>
        <p:nvSpPr>
          <p:cNvPr id="196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3484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5028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20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6542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5878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23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262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24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4296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CCFD473B-41B0-49CF-86E1-DA3B158C2D64}" type="slidenum">
              <a:rPr lang="en-US" smtClean="0">
                <a:latin typeface="Arial" charset="0"/>
              </a:rPr>
              <a:pPr eaLnBrk="1" hangingPunct="1"/>
              <a:t>25</a:t>
            </a:fld>
            <a:endParaRPr lang="en-US">
              <a:latin typeface="Arial" charset="0"/>
            </a:endParaRPr>
          </a:p>
        </p:txBody>
      </p:sp>
      <p:sp>
        <p:nvSpPr>
          <p:cNvPr id="204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8205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27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3041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28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810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29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8562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30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0706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31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37030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FB50F4D1-CF1F-439C-B078-0CED195CB532}" type="slidenum">
              <a:rPr lang="en-US" smtClean="0">
                <a:latin typeface="Arial" charset="0"/>
              </a:rPr>
              <a:pPr eaLnBrk="1" hangingPunct="1"/>
              <a:t>32</a:t>
            </a:fld>
            <a:endParaRPr lang="en-US">
              <a:latin typeface="Arial" charset="0"/>
            </a:endParaRPr>
          </a:p>
        </p:txBody>
      </p:sp>
      <p:sp>
        <p:nvSpPr>
          <p:cNvPr id="199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1936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75B77E2-6AAF-49DB-83D7-84024C738739}" type="slidenum">
              <a:rPr lang="en-US" smtClean="0">
                <a:latin typeface="Arial" charset="0"/>
              </a:rPr>
              <a:pPr eaLnBrk="1" hangingPunct="1"/>
              <a:t>33</a:t>
            </a:fld>
            <a:endParaRPr lang="en-US">
              <a:latin typeface="Arial" charset="0"/>
            </a:endParaRPr>
          </a:p>
        </p:txBody>
      </p:sp>
      <p:sp>
        <p:nvSpPr>
          <p:cNvPr id="200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6773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FB50F4D1-CF1F-439C-B078-0CED195CB532}" type="slidenum">
              <a:rPr lang="en-US" smtClean="0">
                <a:latin typeface="Arial" charset="0"/>
              </a:rPr>
              <a:pPr eaLnBrk="1" hangingPunct="1"/>
              <a:t>34</a:t>
            </a:fld>
            <a:endParaRPr lang="en-US">
              <a:latin typeface="Arial" charset="0"/>
            </a:endParaRPr>
          </a:p>
        </p:txBody>
      </p:sp>
      <p:sp>
        <p:nvSpPr>
          <p:cNvPr id="199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85377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36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95111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37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64401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B6E5818D-415B-48A6-8404-D1837C59A759}" type="slidenum">
              <a:rPr lang="en-US" smtClean="0">
                <a:latin typeface="Arial" charset="0"/>
              </a:rPr>
              <a:pPr eaLnBrk="1" hangingPunct="1"/>
              <a:t>39</a:t>
            </a:fld>
            <a:endParaRPr lang="en-US">
              <a:latin typeface="Arial" charset="0"/>
            </a:endParaRPr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821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95FD-FB2D-455D-9908-0FAEA96C0153}" type="datetimeFigureOut">
              <a:rPr lang="fr-CH" smtClean="0"/>
              <a:t>03.11.2025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92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95FD-FB2D-455D-9908-0FAEA96C0153}" type="datetimeFigureOut">
              <a:rPr lang="fr-CH" smtClean="0"/>
              <a:t>03.11.2025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53422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795FD-FB2D-455D-9908-0FAEA96C0153}" type="datetimeFigureOut">
              <a:rPr lang="fr-CH" smtClean="0"/>
              <a:t>03.11.2025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601534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795FD-FB2D-455D-9908-0FAEA96C0153}" type="datetimeFigureOut">
              <a:rPr lang="fr-CH" smtClean="0"/>
              <a:t>03.11.2025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928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8458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8" r:id="rId2"/>
    <p:sldLayoutId id="2147483719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1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4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image" Target="../media/image20.wmf"/><Relationship Id="rId18" Type="http://schemas.openxmlformats.org/officeDocument/2006/relationships/oleObject" Target="../embeddings/oleObject12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7.wmf"/><Relationship Id="rId12" Type="http://schemas.openxmlformats.org/officeDocument/2006/relationships/oleObject" Target="../embeddings/oleObject9.bin"/><Relationship Id="rId17" Type="http://schemas.openxmlformats.org/officeDocument/2006/relationships/image" Target="../media/image22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1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9.wmf"/><Relationship Id="rId5" Type="http://schemas.openxmlformats.org/officeDocument/2006/relationships/image" Target="../media/image16.wmf"/><Relationship Id="rId15" Type="http://schemas.openxmlformats.org/officeDocument/2006/relationships/image" Target="../media/image21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18.wmf"/><Relationship Id="rId14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27.wmf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4.wmf"/><Relationship Id="rId12" Type="http://schemas.openxmlformats.org/officeDocument/2006/relationships/oleObject" Target="../embeddings/oleObject17.bin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2.jpeg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26.wmf"/><Relationship Id="rId5" Type="http://schemas.openxmlformats.org/officeDocument/2006/relationships/image" Target="../media/image23.wmf"/><Relationship Id="rId15" Type="http://schemas.openxmlformats.org/officeDocument/2006/relationships/image" Target="../media/image28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25.wmf"/><Relationship Id="rId14" Type="http://schemas.openxmlformats.org/officeDocument/2006/relationships/oleObject" Target="../embeddings/oleObject18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13" Type="http://schemas.openxmlformats.org/officeDocument/2006/relationships/image" Target="../media/image33.wmf"/><Relationship Id="rId18" Type="http://schemas.openxmlformats.org/officeDocument/2006/relationships/image" Target="../media/image2.jpe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23.bin"/><Relationship Id="rId17" Type="http://schemas.openxmlformats.org/officeDocument/2006/relationships/image" Target="../media/image34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25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0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5" Type="http://schemas.openxmlformats.org/officeDocument/2006/relationships/image" Target="../media/image27.wmf"/><Relationship Id="rId10" Type="http://schemas.openxmlformats.org/officeDocument/2006/relationships/oleObject" Target="../embeddings/oleObject22.bin"/><Relationship Id="rId19" Type="http://schemas.openxmlformats.org/officeDocument/2006/relationships/image" Target="../media/image1.jpeg"/><Relationship Id="rId4" Type="http://schemas.openxmlformats.org/officeDocument/2006/relationships/oleObject" Target="../embeddings/oleObject19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24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image" Target="../media/image33.wmf"/><Relationship Id="rId18" Type="http://schemas.openxmlformats.org/officeDocument/2006/relationships/image" Target="../media/image36.jpe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30.bin"/><Relationship Id="rId17" Type="http://schemas.openxmlformats.org/officeDocument/2006/relationships/image" Target="../media/image35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32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7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5" Type="http://schemas.openxmlformats.org/officeDocument/2006/relationships/image" Target="../media/image27.wmf"/><Relationship Id="rId10" Type="http://schemas.openxmlformats.org/officeDocument/2006/relationships/oleObject" Target="../embeddings/oleObject29.bin"/><Relationship Id="rId19" Type="http://schemas.openxmlformats.org/officeDocument/2006/relationships/image" Target="../media/image1.jpeg"/><Relationship Id="rId4" Type="http://schemas.openxmlformats.org/officeDocument/2006/relationships/oleObject" Target="../embeddings/oleObject26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31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13" Type="http://schemas.openxmlformats.org/officeDocument/2006/relationships/image" Target="../media/image33.wmf"/><Relationship Id="rId18" Type="http://schemas.openxmlformats.org/officeDocument/2006/relationships/oleObject" Target="../embeddings/oleObject40.bin"/><Relationship Id="rId3" Type="http://schemas.openxmlformats.org/officeDocument/2006/relationships/notesSlide" Target="../notesSlides/notesSlide16.xml"/><Relationship Id="rId21" Type="http://schemas.openxmlformats.org/officeDocument/2006/relationships/oleObject" Target="../embeddings/oleObject43.bin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37.bin"/><Relationship Id="rId17" Type="http://schemas.openxmlformats.org/officeDocument/2006/relationships/image" Target="../media/image37.wmf"/><Relationship Id="rId25" Type="http://schemas.openxmlformats.org/officeDocument/2006/relationships/image" Target="../media/image39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39.bin"/><Relationship Id="rId20" Type="http://schemas.openxmlformats.org/officeDocument/2006/relationships/oleObject" Target="../embeddings/oleObject42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34.bin"/><Relationship Id="rId11" Type="http://schemas.openxmlformats.org/officeDocument/2006/relationships/image" Target="../media/image32.wmf"/><Relationship Id="rId24" Type="http://schemas.openxmlformats.org/officeDocument/2006/relationships/oleObject" Target="../embeddings/oleObject45.bin"/><Relationship Id="rId5" Type="http://schemas.openxmlformats.org/officeDocument/2006/relationships/image" Target="../media/image29.wmf"/><Relationship Id="rId15" Type="http://schemas.openxmlformats.org/officeDocument/2006/relationships/image" Target="../media/image27.wmf"/><Relationship Id="rId23" Type="http://schemas.openxmlformats.org/officeDocument/2006/relationships/oleObject" Target="../embeddings/oleObject44.bin"/><Relationship Id="rId10" Type="http://schemas.openxmlformats.org/officeDocument/2006/relationships/oleObject" Target="../embeddings/oleObject36.bin"/><Relationship Id="rId19" Type="http://schemas.openxmlformats.org/officeDocument/2006/relationships/oleObject" Target="../embeddings/oleObject41.bin"/><Relationship Id="rId4" Type="http://schemas.openxmlformats.org/officeDocument/2006/relationships/oleObject" Target="../embeddings/oleObject33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38.bin"/><Relationship Id="rId22" Type="http://schemas.openxmlformats.org/officeDocument/2006/relationships/image" Target="../media/image38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13" Type="http://schemas.openxmlformats.org/officeDocument/2006/relationships/image" Target="../media/image40.wmf"/><Relationship Id="rId18" Type="http://schemas.openxmlformats.org/officeDocument/2006/relationships/oleObject" Target="../embeddings/oleObject53.bin"/><Relationship Id="rId3" Type="http://schemas.openxmlformats.org/officeDocument/2006/relationships/notesSlide" Target="../notesSlides/notesSlide17.xml"/><Relationship Id="rId21" Type="http://schemas.openxmlformats.org/officeDocument/2006/relationships/image" Target="../media/image44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50.bin"/><Relationship Id="rId17" Type="http://schemas.openxmlformats.org/officeDocument/2006/relationships/image" Target="../media/image42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52.bin"/><Relationship Id="rId20" Type="http://schemas.openxmlformats.org/officeDocument/2006/relationships/oleObject" Target="../embeddings/oleObject54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7.bin"/><Relationship Id="rId11" Type="http://schemas.openxmlformats.org/officeDocument/2006/relationships/image" Target="../media/image38.wmf"/><Relationship Id="rId5" Type="http://schemas.openxmlformats.org/officeDocument/2006/relationships/image" Target="../media/image29.wmf"/><Relationship Id="rId15" Type="http://schemas.openxmlformats.org/officeDocument/2006/relationships/image" Target="../media/image41.wmf"/><Relationship Id="rId23" Type="http://schemas.openxmlformats.org/officeDocument/2006/relationships/image" Target="../media/image45.wmf"/><Relationship Id="rId10" Type="http://schemas.openxmlformats.org/officeDocument/2006/relationships/oleObject" Target="../embeddings/oleObject49.bin"/><Relationship Id="rId19" Type="http://schemas.openxmlformats.org/officeDocument/2006/relationships/image" Target="../media/image43.wmf"/><Relationship Id="rId4" Type="http://schemas.openxmlformats.org/officeDocument/2006/relationships/oleObject" Target="../embeddings/oleObject46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51.bin"/><Relationship Id="rId22" Type="http://schemas.openxmlformats.org/officeDocument/2006/relationships/oleObject" Target="../embeddings/oleObject55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oleObject" Target="../embeddings/oleObject61.bin"/><Relationship Id="rId18" Type="http://schemas.openxmlformats.org/officeDocument/2006/relationships/image" Target="../media/image53.wmf"/><Relationship Id="rId26" Type="http://schemas.openxmlformats.org/officeDocument/2006/relationships/image" Target="../media/image57.wmf"/><Relationship Id="rId3" Type="http://schemas.openxmlformats.org/officeDocument/2006/relationships/oleObject" Target="../embeddings/oleObject56.bin"/><Relationship Id="rId21" Type="http://schemas.openxmlformats.org/officeDocument/2006/relationships/oleObject" Target="../embeddings/oleObject65.bin"/><Relationship Id="rId7" Type="http://schemas.openxmlformats.org/officeDocument/2006/relationships/oleObject" Target="../embeddings/oleObject58.bin"/><Relationship Id="rId12" Type="http://schemas.openxmlformats.org/officeDocument/2006/relationships/image" Target="../media/image50.wmf"/><Relationship Id="rId17" Type="http://schemas.openxmlformats.org/officeDocument/2006/relationships/oleObject" Target="../embeddings/oleObject63.bin"/><Relationship Id="rId25" Type="http://schemas.openxmlformats.org/officeDocument/2006/relationships/oleObject" Target="../embeddings/oleObject67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2.wmf"/><Relationship Id="rId20" Type="http://schemas.openxmlformats.org/officeDocument/2006/relationships/image" Target="../media/image54.wmf"/><Relationship Id="rId29" Type="http://schemas.openxmlformats.org/officeDocument/2006/relationships/oleObject" Target="../embeddings/oleObject69.bin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7.wmf"/><Relationship Id="rId11" Type="http://schemas.openxmlformats.org/officeDocument/2006/relationships/oleObject" Target="../embeddings/oleObject60.bin"/><Relationship Id="rId24" Type="http://schemas.openxmlformats.org/officeDocument/2006/relationships/image" Target="../media/image56.wmf"/><Relationship Id="rId32" Type="http://schemas.openxmlformats.org/officeDocument/2006/relationships/image" Target="../media/image60.wmf"/><Relationship Id="rId5" Type="http://schemas.openxmlformats.org/officeDocument/2006/relationships/oleObject" Target="../embeddings/oleObject57.bin"/><Relationship Id="rId15" Type="http://schemas.openxmlformats.org/officeDocument/2006/relationships/oleObject" Target="../embeddings/oleObject62.bin"/><Relationship Id="rId23" Type="http://schemas.openxmlformats.org/officeDocument/2006/relationships/oleObject" Target="../embeddings/oleObject66.bin"/><Relationship Id="rId28" Type="http://schemas.openxmlformats.org/officeDocument/2006/relationships/image" Target="../media/image58.wmf"/><Relationship Id="rId10" Type="http://schemas.openxmlformats.org/officeDocument/2006/relationships/image" Target="../media/image49.wmf"/><Relationship Id="rId19" Type="http://schemas.openxmlformats.org/officeDocument/2006/relationships/oleObject" Target="../embeddings/oleObject64.bin"/><Relationship Id="rId31" Type="http://schemas.openxmlformats.org/officeDocument/2006/relationships/oleObject" Target="../embeddings/oleObject70.bin"/><Relationship Id="rId4" Type="http://schemas.openxmlformats.org/officeDocument/2006/relationships/image" Target="../media/image46.wmf"/><Relationship Id="rId9" Type="http://schemas.openxmlformats.org/officeDocument/2006/relationships/oleObject" Target="../embeddings/oleObject59.bin"/><Relationship Id="rId14" Type="http://schemas.openxmlformats.org/officeDocument/2006/relationships/image" Target="../media/image51.wmf"/><Relationship Id="rId22" Type="http://schemas.openxmlformats.org/officeDocument/2006/relationships/image" Target="../media/image55.wmf"/><Relationship Id="rId27" Type="http://schemas.openxmlformats.org/officeDocument/2006/relationships/oleObject" Target="../embeddings/oleObject68.bin"/><Relationship Id="rId30" Type="http://schemas.openxmlformats.org/officeDocument/2006/relationships/image" Target="../media/image59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13" Type="http://schemas.openxmlformats.org/officeDocument/2006/relationships/image" Target="../media/image65.wmf"/><Relationship Id="rId18" Type="http://schemas.openxmlformats.org/officeDocument/2006/relationships/oleObject" Target="../embeddings/oleObject78.bin"/><Relationship Id="rId3" Type="http://schemas.openxmlformats.org/officeDocument/2006/relationships/notesSlide" Target="../notesSlides/notesSlide18.xml"/><Relationship Id="rId21" Type="http://schemas.openxmlformats.org/officeDocument/2006/relationships/image" Target="../media/image69.wmf"/><Relationship Id="rId7" Type="http://schemas.openxmlformats.org/officeDocument/2006/relationships/image" Target="../media/image62.wmf"/><Relationship Id="rId12" Type="http://schemas.openxmlformats.org/officeDocument/2006/relationships/oleObject" Target="../embeddings/oleObject75.bin"/><Relationship Id="rId17" Type="http://schemas.openxmlformats.org/officeDocument/2006/relationships/image" Target="../media/image67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77.bin"/><Relationship Id="rId20" Type="http://schemas.openxmlformats.org/officeDocument/2006/relationships/oleObject" Target="../embeddings/oleObject79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72.bin"/><Relationship Id="rId11" Type="http://schemas.openxmlformats.org/officeDocument/2006/relationships/image" Target="../media/image64.wmf"/><Relationship Id="rId5" Type="http://schemas.openxmlformats.org/officeDocument/2006/relationships/image" Target="../media/image61.wmf"/><Relationship Id="rId15" Type="http://schemas.openxmlformats.org/officeDocument/2006/relationships/image" Target="../media/image66.wmf"/><Relationship Id="rId23" Type="http://schemas.openxmlformats.org/officeDocument/2006/relationships/image" Target="../media/image41.wmf"/><Relationship Id="rId10" Type="http://schemas.openxmlformats.org/officeDocument/2006/relationships/oleObject" Target="../embeddings/oleObject74.bin"/><Relationship Id="rId19" Type="http://schemas.openxmlformats.org/officeDocument/2006/relationships/image" Target="../media/image68.wmf"/><Relationship Id="rId4" Type="http://schemas.openxmlformats.org/officeDocument/2006/relationships/oleObject" Target="../embeddings/oleObject71.bin"/><Relationship Id="rId9" Type="http://schemas.openxmlformats.org/officeDocument/2006/relationships/image" Target="../media/image63.wmf"/><Relationship Id="rId14" Type="http://schemas.openxmlformats.org/officeDocument/2006/relationships/oleObject" Target="../embeddings/oleObject76.bin"/><Relationship Id="rId22" Type="http://schemas.openxmlformats.org/officeDocument/2006/relationships/oleObject" Target="../embeddings/oleObject80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13" Type="http://schemas.openxmlformats.org/officeDocument/2006/relationships/image" Target="../media/image40.wmf"/><Relationship Id="rId18" Type="http://schemas.openxmlformats.org/officeDocument/2006/relationships/oleObject" Target="../embeddings/oleObject88.bin"/><Relationship Id="rId3" Type="http://schemas.openxmlformats.org/officeDocument/2006/relationships/notesSlide" Target="../notesSlides/notesSlide19.xml"/><Relationship Id="rId21" Type="http://schemas.openxmlformats.org/officeDocument/2006/relationships/image" Target="../media/image44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85.bin"/><Relationship Id="rId17" Type="http://schemas.openxmlformats.org/officeDocument/2006/relationships/image" Target="../media/image42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87.bin"/><Relationship Id="rId20" Type="http://schemas.openxmlformats.org/officeDocument/2006/relationships/oleObject" Target="../embeddings/oleObject89.bin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38.wmf"/><Relationship Id="rId5" Type="http://schemas.openxmlformats.org/officeDocument/2006/relationships/image" Target="../media/image29.wmf"/><Relationship Id="rId15" Type="http://schemas.openxmlformats.org/officeDocument/2006/relationships/image" Target="../media/image41.wmf"/><Relationship Id="rId23" Type="http://schemas.openxmlformats.org/officeDocument/2006/relationships/image" Target="../media/image45.wmf"/><Relationship Id="rId10" Type="http://schemas.openxmlformats.org/officeDocument/2006/relationships/oleObject" Target="../embeddings/oleObject84.bin"/><Relationship Id="rId19" Type="http://schemas.openxmlformats.org/officeDocument/2006/relationships/image" Target="../media/image43.wmf"/><Relationship Id="rId4" Type="http://schemas.openxmlformats.org/officeDocument/2006/relationships/oleObject" Target="../embeddings/oleObject81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86.bin"/><Relationship Id="rId22" Type="http://schemas.openxmlformats.org/officeDocument/2006/relationships/oleObject" Target="../embeddings/oleObject90.bin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13" Type="http://schemas.openxmlformats.org/officeDocument/2006/relationships/image" Target="../media/image42.wmf"/><Relationship Id="rId18" Type="http://schemas.openxmlformats.org/officeDocument/2006/relationships/oleObject" Target="../embeddings/oleObject91.bin"/><Relationship Id="rId3" Type="http://schemas.openxmlformats.org/officeDocument/2006/relationships/notesSlide" Target="../notesSlides/notesSlide20.xml"/><Relationship Id="rId21" Type="http://schemas.openxmlformats.org/officeDocument/2006/relationships/image" Target="../media/image70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87.bin"/><Relationship Id="rId17" Type="http://schemas.openxmlformats.org/officeDocument/2006/relationships/image" Target="../media/image44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89.bin"/><Relationship Id="rId20" Type="http://schemas.openxmlformats.org/officeDocument/2006/relationships/oleObject" Target="../embeddings/oleObject92.bin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38.wmf"/><Relationship Id="rId5" Type="http://schemas.openxmlformats.org/officeDocument/2006/relationships/image" Target="../media/image29.wmf"/><Relationship Id="rId15" Type="http://schemas.openxmlformats.org/officeDocument/2006/relationships/image" Target="../media/image43.wmf"/><Relationship Id="rId23" Type="http://schemas.openxmlformats.org/officeDocument/2006/relationships/image" Target="../media/image45.wmf"/><Relationship Id="rId10" Type="http://schemas.openxmlformats.org/officeDocument/2006/relationships/oleObject" Target="../embeddings/oleObject84.bin"/><Relationship Id="rId19" Type="http://schemas.openxmlformats.org/officeDocument/2006/relationships/image" Target="../media/image27.wmf"/><Relationship Id="rId4" Type="http://schemas.openxmlformats.org/officeDocument/2006/relationships/oleObject" Target="../embeddings/oleObject81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88.bin"/><Relationship Id="rId22" Type="http://schemas.openxmlformats.org/officeDocument/2006/relationships/oleObject" Target="../embeddings/oleObject90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5.bin"/><Relationship Id="rId13" Type="http://schemas.openxmlformats.org/officeDocument/2006/relationships/image" Target="../media/image71.wmf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9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94.bin"/><Relationship Id="rId11" Type="http://schemas.openxmlformats.org/officeDocument/2006/relationships/image" Target="../media/image38.wmf"/><Relationship Id="rId5" Type="http://schemas.openxmlformats.org/officeDocument/2006/relationships/image" Target="../media/image29.wmf"/><Relationship Id="rId15" Type="http://schemas.openxmlformats.org/officeDocument/2006/relationships/image" Target="../media/image72.wmf"/><Relationship Id="rId10" Type="http://schemas.openxmlformats.org/officeDocument/2006/relationships/oleObject" Target="../embeddings/oleObject96.bin"/><Relationship Id="rId4" Type="http://schemas.openxmlformats.org/officeDocument/2006/relationships/oleObject" Target="../embeddings/oleObject93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98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13" Type="http://schemas.openxmlformats.org/officeDocument/2006/relationships/image" Target="../media/image77.wmf"/><Relationship Id="rId18" Type="http://schemas.openxmlformats.org/officeDocument/2006/relationships/oleObject" Target="../embeddings/oleObject106.bin"/><Relationship Id="rId26" Type="http://schemas.openxmlformats.org/officeDocument/2006/relationships/oleObject" Target="../embeddings/oleObject110.bin"/><Relationship Id="rId39" Type="http://schemas.openxmlformats.org/officeDocument/2006/relationships/image" Target="../media/image27.wmf"/><Relationship Id="rId3" Type="http://schemas.openxmlformats.org/officeDocument/2006/relationships/notesSlide" Target="../notesSlides/notesSlide22.xml"/><Relationship Id="rId21" Type="http://schemas.openxmlformats.org/officeDocument/2006/relationships/image" Target="../media/image81.wmf"/><Relationship Id="rId34" Type="http://schemas.openxmlformats.org/officeDocument/2006/relationships/oleObject" Target="../embeddings/oleObject114.bin"/><Relationship Id="rId42" Type="http://schemas.openxmlformats.org/officeDocument/2006/relationships/oleObject" Target="../embeddings/oleObject118.bin"/><Relationship Id="rId7" Type="http://schemas.openxmlformats.org/officeDocument/2006/relationships/image" Target="../media/image74.wmf"/><Relationship Id="rId12" Type="http://schemas.openxmlformats.org/officeDocument/2006/relationships/oleObject" Target="../embeddings/oleObject103.bin"/><Relationship Id="rId17" Type="http://schemas.openxmlformats.org/officeDocument/2006/relationships/image" Target="../media/image79.wmf"/><Relationship Id="rId25" Type="http://schemas.openxmlformats.org/officeDocument/2006/relationships/image" Target="../media/image83.wmf"/><Relationship Id="rId33" Type="http://schemas.openxmlformats.org/officeDocument/2006/relationships/image" Target="../media/image31.wmf"/><Relationship Id="rId38" Type="http://schemas.openxmlformats.org/officeDocument/2006/relationships/oleObject" Target="../embeddings/oleObject116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05.bin"/><Relationship Id="rId20" Type="http://schemas.openxmlformats.org/officeDocument/2006/relationships/oleObject" Target="../embeddings/oleObject107.bin"/><Relationship Id="rId29" Type="http://schemas.openxmlformats.org/officeDocument/2006/relationships/image" Target="../media/image29.wmf"/><Relationship Id="rId41" Type="http://schemas.openxmlformats.org/officeDocument/2006/relationships/image" Target="../media/image85.wmf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00.bin"/><Relationship Id="rId11" Type="http://schemas.openxmlformats.org/officeDocument/2006/relationships/image" Target="../media/image76.wmf"/><Relationship Id="rId24" Type="http://schemas.openxmlformats.org/officeDocument/2006/relationships/oleObject" Target="../embeddings/oleObject109.bin"/><Relationship Id="rId32" Type="http://schemas.openxmlformats.org/officeDocument/2006/relationships/oleObject" Target="../embeddings/oleObject113.bin"/><Relationship Id="rId37" Type="http://schemas.openxmlformats.org/officeDocument/2006/relationships/image" Target="../media/image33.wmf"/><Relationship Id="rId40" Type="http://schemas.openxmlformats.org/officeDocument/2006/relationships/oleObject" Target="../embeddings/oleObject117.bin"/><Relationship Id="rId5" Type="http://schemas.openxmlformats.org/officeDocument/2006/relationships/image" Target="../media/image73.wmf"/><Relationship Id="rId15" Type="http://schemas.openxmlformats.org/officeDocument/2006/relationships/image" Target="../media/image78.wmf"/><Relationship Id="rId23" Type="http://schemas.openxmlformats.org/officeDocument/2006/relationships/image" Target="../media/image82.wmf"/><Relationship Id="rId28" Type="http://schemas.openxmlformats.org/officeDocument/2006/relationships/oleObject" Target="../embeddings/oleObject111.bin"/><Relationship Id="rId36" Type="http://schemas.openxmlformats.org/officeDocument/2006/relationships/oleObject" Target="../embeddings/oleObject115.bin"/><Relationship Id="rId10" Type="http://schemas.openxmlformats.org/officeDocument/2006/relationships/oleObject" Target="../embeddings/oleObject102.bin"/><Relationship Id="rId19" Type="http://schemas.openxmlformats.org/officeDocument/2006/relationships/image" Target="../media/image80.wmf"/><Relationship Id="rId31" Type="http://schemas.openxmlformats.org/officeDocument/2006/relationships/image" Target="../media/image30.wmf"/><Relationship Id="rId4" Type="http://schemas.openxmlformats.org/officeDocument/2006/relationships/oleObject" Target="../embeddings/oleObject99.bin"/><Relationship Id="rId9" Type="http://schemas.openxmlformats.org/officeDocument/2006/relationships/image" Target="../media/image75.wmf"/><Relationship Id="rId14" Type="http://schemas.openxmlformats.org/officeDocument/2006/relationships/oleObject" Target="../embeddings/oleObject104.bin"/><Relationship Id="rId22" Type="http://schemas.openxmlformats.org/officeDocument/2006/relationships/oleObject" Target="../embeddings/oleObject108.bin"/><Relationship Id="rId27" Type="http://schemas.openxmlformats.org/officeDocument/2006/relationships/image" Target="../media/image84.wmf"/><Relationship Id="rId30" Type="http://schemas.openxmlformats.org/officeDocument/2006/relationships/oleObject" Target="../embeddings/oleObject112.bin"/><Relationship Id="rId35" Type="http://schemas.openxmlformats.org/officeDocument/2006/relationships/image" Target="../media/image32.wmf"/><Relationship Id="rId43" Type="http://schemas.openxmlformats.org/officeDocument/2006/relationships/image" Target="../media/image86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1.bin"/><Relationship Id="rId13" Type="http://schemas.openxmlformats.org/officeDocument/2006/relationships/image" Target="../media/image91.wmf"/><Relationship Id="rId18" Type="http://schemas.openxmlformats.org/officeDocument/2006/relationships/oleObject" Target="../embeddings/oleObject126.bin"/><Relationship Id="rId26" Type="http://schemas.openxmlformats.org/officeDocument/2006/relationships/oleObject" Target="../embeddings/oleObject130.bin"/><Relationship Id="rId3" Type="http://schemas.openxmlformats.org/officeDocument/2006/relationships/notesSlide" Target="../notesSlides/notesSlide23.xml"/><Relationship Id="rId21" Type="http://schemas.openxmlformats.org/officeDocument/2006/relationships/image" Target="../media/image84.wmf"/><Relationship Id="rId34" Type="http://schemas.openxmlformats.org/officeDocument/2006/relationships/oleObject" Target="../embeddings/oleObject134.bin"/><Relationship Id="rId7" Type="http://schemas.openxmlformats.org/officeDocument/2006/relationships/image" Target="../media/image88.wmf"/><Relationship Id="rId12" Type="http://schemas.openxmlformats.org/officeDocument/2006/relationships/oleObject" Target="../embeddings/oleObject123.bin"/><Relationship Id="rId17" Type="http://schemas.openxmlformats.org/officeDocument/2006/relationships/image" Target="../media/image93.wmf"/><Relationship Id="rId25" Type="http://schemas.openxmlformats.org/officeDocument/2006/relationships/image" Target="../media/image30.wmf"/><Relationship Id="rId33" Type="http://schemas.openxmlformats.org/officeDocument/2006/relationships/image" Target="../media/image27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25.bin"/><Relationship Id="rId20" Type="http://schemas.openxmlformats.org/officeDocument/2006/relationships/oleObject" Target="../embeddings/oleObject127.bin"/><Relationship Id="rId29" Type="http://schemas.openxmlformats.org/officeDocument/2006/relationships/image" Target="../media/image32.wmf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120.bin"/><Relationship Id="rId11" Type="http://schemas.openxmlformats.org/officeDocument/2006/relationships/image" Target="../media/image90.wmf"/><Relationship Id="rId24" Type="http://schemas.openxmlformats.org/officeDocument/2006/relationships/oleObject" Target="../embeddings/oleObject129.bin"/><Relationship Id="rId32" Type="http://schemas.openxmlformats.org/officeDocument/2006/relationships/oleObject" Target="../embeddings/oleObject133.bin"/><Relationship Id="rId5" Type="http://schemas.openxmlformats.org/officeDocument/2006/relationships/image" Target="../media/image87.wmf"/><Relationship Id="rId15" Type="http://schemas.openxmlformats.org/officeDocument/2006/relationships/image" Target="../media/image92.wmf"/><Relationship Id="rId23" Type="http://schemas.openxmlformats.org/officeDocument/2006/relationships/image" Target="../media/image29.wmf"/><Relationship Id="rId28" Type="http://schemas.openxmlformats.org/officeDocument/2006/relationships/oleObject" Target="../embeddings/oleObject131.bin"/><Relationship Id="rId10" Type="http://schemas.openxmlformats.org/officeDocument/2006/relationships/oleObject" Target="../embeddings/oleObject122.bin"/><Relationship Id="rId19" Type="http://schemas.openxmlformats.org/officeDocument/2006/relationships/image" Target="../media/image94.wmf"/><Relationship Id="rId31" Type="http://schemas.openxmlformats.org/officeDocument/2006/relationships/image" Target="../media/image33.wmf"/><Relationship Id="rId4" Type="http://schemas.openxmlformats.org/officeDocument/2006/relationships/oleObject" Target="../embeddings/oleObject119.bin"/><Relationship Id="rId9" Type="http://schemas.openxmlformats.org/officeDocument/2006/relationships/image" Target="../media/image89.wmf"/><Relationship Id="rId14" Type="http://schemas.openxmlformats.org/officeDocument/2006/relationships/oleObject" Target="../embeddings/oleObject124.bin"/><Relationship Id="rId22" Type="http://schemas.openxmlformats.org/officeDocument/2006/relationships/oleObject" Target="../embeddings/oleObject128.bin"/><Relationship Id="rId27" Type="http://schemas.openxmlformats.org/officeDocument/2006/relationships/image" Target="../media/image31.wmf"/><Relationship Id="rId30" Type="http://schemas.openxmlformats.org/officeDocument/2006/relationships/oleObject" Target="../embeddings/oleObject132.bin"/><Relationship Id="rId35" Type="http://schemas.openxmlformats.org/officeDocument/2006/relationships/image" Target="../media/image95.w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7.bin"/><Relationship Id="rId13" Type="http://schemas.openxmlformats.org/officeDocument/2006/relationships/oleObject" Target="../embeddings/oleObject140.bin"/><Relationship Id="rId18" Type="http://schemas.openxmlformats.org/officeDocument/2006/relationships/image" Target="../media/image31.wmf"/><Relationship Id="rId26" Type="http://schemas.openxmlformats.org/officeDocument/2006/relationships/image" Target="../media/image100.wmf"/><Relationship Id="rId3" Type="http://schemas.openxmlformats.org/officeDocument/2006/relationships/notesSlide" Target="../notesSlides/notesSlide24.xml"/><Relationship Id="rId21" Type="http://schemas.openxmlformats.org/officeDocument/2006/relationships/oleObject" Target="../embeddings/oleObject144.bin"/><Relationship Id="rId7" Type="http://schemas.openxmlformats.org/officeDocument/2006/relationships/image" Target="../media/image97.wmf"/><Relationship Id="rId12" Type="http://schemas.openxmlformats.org/officeDocument/2006/relationships/oleObject" Target="../embeddings/oleObject139.bin"/><Relationship Id="rId17" Type="http://schemas.openxmlformats.org/officeDocument/2006/relationships/oleObject" Target="../embeddings/oleObject142.bin"/><Relationship Id="rId25" Type="http://schemas.openxmlformats.org/officeDocument/2006/relationships/oleObject" Target="../embeddings/oleObject146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0.wmf"/><Relationship Id="rId20" Type="http://schemas.openxmlformats.org/officeDocument/2006/relationships/image" Target="../media/image38.wmf"/><Relationship Id="rId29" Type="http://schemas.openxmlformats.org/officeDocument/2006/relationships/oleObject" Target="../embeddings/oleObject148.bin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136.bin"/><Relationship Id="rId11" Type="http://schemas.openxmlformats.org/officeDocument/2006/relationships/image" Target="../media/image90.wmf"/><Relationship Id="rId24" Type="http://schemas.openxmlformats.org/officeDocument/2006/relationships/image" Target="../media/image99.wmf"/><Relationship Id="rId5" Type="http://schemas.openxmlformats.org/officeDocument/2006/relationships/image" Target="../media/image96.wmf"/><Relationship Id="rId15" Type="http://schemas.openxmlformats.org/officeDocument/2006/relationships/oleObject" Target="../embeddings/oleObject141.bin"/><Relationship Id="rId23" Type="http://schemas.openxmlformats.org/officeDocument/2006/relationships/oleObject" Target="../embeddings/oleObject145.bin"/><Relationship Id="rId28" Type="http://schemas.openxmlformats.org/officeDocument/2006/relationships/image" Target="../media/image101.wmf"/><Relationship Id="rId10" Type="http://schemas.openxmlformats.org/officeDocument/2006/relationships/oleObject" Target="../embeddings/oleObject138.bin"/><Relationship Id="rId19" Type="http://schemas.openxmlformats.org/officeDocument/2006/relationships/oleObject" Target="../embeddings/oleObject143.bin"/><Relationship Id="rId4" Type="http://schemas.openxmlformats.org/officeDocument/2006/relationships/oleObject" Target="../embeddings/oleObject135.bin"/><Relationship Id="rId9" Type="http://schemas.openxmlformats.org/officeDocument/2006/relationships/image" Target="../media/image98.wmf"/><Relationship Id="rId14" Type="http://schemas.openxmlformats.org/officeDocument/2006/relationships/image" Target="../media/image29.wmf"/><Relationship Id="rId22" Type="http://schemas.openxmlformats.org/officeDocument/2006/relationships/image" Target="../media/image27.wmf"/><Relationship Id="rId27" Type="http://schemas.openxmlformats.org/officeDocument/2006/relationships/oleObject" Target="../embeddings/oleObject147.bin"/><Relationship Id="rId30" Type="http://schemas.openxmlformats.org/officeDocument/2006/relationships/oleObject" Target="../embeddings/oleObject149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2.bin"/><Relationship Id="rId13" Type="http://schemas.openxmlformats.org/officeDocument/2006/relationships/image" Target="../media/image106.wmf"/><Relationship Id="rId18" Type="http://schemas.openxmlformats.org/officeDocument/2006/relationships/oleObject" Target="../embeddings/oleObject157.bin"/><Relationship Id="rId26" Type="http://schemas.openxmlformats.org/officeDocument/2006/relationships/oleObject" Target="../embeddings/oleObject161.bin"/><Relationship Id="rId39" Type="http://schemas.openxmlformats.org/officeDocument/2006/relationships/image" Target="../media/image92.wmf"/><Relationship Id="rId3" Type="http://schemas.openxmlformats.org/officeDocument/2006/relationships/notesSlide" Target="../notesSlides/notesSlide25.xml"/><Relationship Id="rId21" Type="http://schemas.openxmlformats.org/officeDocument/2006/relationships/image" Target="../media/image110.wmf"/><Relationship Id="rId34" Type="http://schemas.openxmlformats.org/officeDocument/2006/relationships/oleObject" Target="../embeddings/oleObject165.bin"/><Relationship Id="rId7" Type="http://schemas.openxmlformats.org/officeDocument/2006/relationships/image" Target="../media/image103.wmf"/><Relationship Id="rId12" Type="http://schemas.openxmlformats.org/officeDocument/2006/relationships/oleObject" Target="../embeddings/oleObject154.bin"/><Relationship Id="rId17" Type="http://schemas.openxmlformats.org/officeDocument/2006/relationships/image" Target="../media/image108.wmf"/><Relationship Id="rId25" Type="http://schemas.openxmlformats.org/officeDocument/2006/relationships/image" Target="../media/image96.wmf"/><Relationship Id="rId33" Type="http://schemas.openxmlformats.org/officeDocument/2006/relationships/image" Target="../media/image31.wmf"/><Relationship Id="rId38" Type="http://schemas.openxmlformats.org/officeDocument/2006/relationships/oleObject" Target="../embeddings/oleObject167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56.bin"/><Relationship Id="rId20" Type="http://schemas.openxmlformats.org/officeDocument/2006/relationships/oleObject" Target="../embeddings/oleObject158.bin"/><Relationship Id="rId29" Type="http://schemas.openxmlformats.org/officeDocument/2006/relationships/image" Target="../media/image29.wmf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151.bin"/><Relationship Id="rId11" Type="http://schemas.openxmlformats.org/officeDocument/2006/relationships/image" Target="../media/image105.wmf"/><Relationship Id="rId24" Type="http://schemas.openxmlformats.org/officeDocument/2006/relationships/oleObject" Target="../embeddings/oleObject160.bin"/><Relationship Id="rId32" Type="http://schemas.openxmlformats.org/officeDocument/2006/relationships/oleObject" Target="../embeddings/oleObject164.bin"/><Relationship Id="rId37" Type="http://schemas.openxmlformats.org/officeDocument/2006/relationships/image" Target="../media/image112.wmf"/><Relationship Id="rId5" Type="http://schemas.openxmlformats.org/officeDocument/2006/relationships/image" Target="../media/image102.wmf"/><Relationship Id="rId15" Type="http://schemas.openxmlformats.org/officeDocument/2006/relationships/image" Target="../media/image107.wmf"/><Relationship Id="rId23" Type="http://schemas.openxmlformats.org/officeDocument/2006/relationships/image" Target="../media/image111.wmf"/><Relationship Id="rId28" Type="http://schemas.openxmlformats.org/officeDocument/2006/relationships/oleObject" Target="../embeddings/oleObject162.bin"/><Relationship Id="rId36" Type="http://schemas.openxmlformats.org/officeDocument/2006/relationships/oleObject" Target="../embeddings/oleObject166.bin"/><Relationship Id="rId10" Type="http://schemas.openxmlformats.org/officeDocument/2006/relationships/oleObject" Target="../embeddings/oleObject153.bin"/><Relationship Id="rId19" Type="http://schemas.openxmlformats.org/officeDocument/2006/relationships/image" Target="../media/image109.wmf"/><Relationship Id="rId31" Type="http://schemas.openxmlformats.org/officeDocument/2006/relationships/image" Target="../media/image30.wmf"/><Relationship Id="rId4" Type="http://schemas.openxmlformats.org/officeDocument/2006/relationships/oleObject" Target="../embeddings/oleObject150.bin"/><Relationship Id="rId9" Type="http://schemas.openxmlformats.org/officeDocument/2006/relationships/image" Target="../media/image104.wmf"/><Relationship Id="rId14" Type="http://schemas.openxmlformats.org/officeDocument/2006/relationships/oleObject" Target="../embeddings/oleObject155.bin"/><Relationship Id="rId22" Type="http://schemas.openxmlformats.org/officeDocument/2006/relationships/oleObject" Target="../embeddings/oleObject159.bin"/><Relationship Id="rId27" Type="http://schemas.openxmlformats.org/officeDocument/2006/relationships/image" Target="../media/image90.wmf"/><Relationship Id="rId30" Type="http://schemas.openxmlformats.org/officeDocument/2006/relationships/oleObject" Target="../embeddings/oleObject163.bin"/><Relationship Id="rId35" Type="http://schemas.openxmlformats.org/officeDocument/2006/relationships/image" Target="../media/image38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9.bin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103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151.bin"/><Relationship Id="rId5" Type="http://schemas.openxmlformats.org/officeDocument/2006/relationships/image" Target="../media/image113.wmf"/><Relationship Id="rId4" Type="http://schemas.openxmlformats.org/officeDocument/2006/relationships/oleObject" Target="../embeddings/oleObject168.bin"/><Relationship Id="rId9" Type="http://schemas.openxmlformats.org/officeDocument/2006/relationships/image" Target="../media/image114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1.bin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115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170.bin"/><Relationship Id="rId5" Type="http://schemas.openxmlformats.org/officeDocument/2006/relationships/chart" Target="../charts/chart5.xml"/><Relationship Id="rId4" Type="http://schemas.openxmlformats.org/officeDocument/2006/relationships/image" Target="../media/image117.png"/><Relationship Id="rId9" Type="http://schemas.openxmlformats.org/officeDocument/2006/relationships/image" Target="../media/image116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wmf"/><Relationship Id="rId13" Type="http://schemas.openxmlformats.org/officeDocument/2006/relationships/oleObject" Target="../embeddings/oleObject176.bin"/><Relationship Id="rId3" Type="http://schemas.openxmlformats.org/officeDocument/2006/relationships/notesSlide" Target="../notesSlides/notesSlide29.xml"/><Relationship Id="rId7" Type="http://schemas.openxmlformats.org/officeDocument/2006/relationships/oleObject" Target="../embeddings/oleObject173.bin"/><Relationship Id="rId12" Type="http://schemas.openxmlformats.org/officeDocument/2006/relationships/image" Target="../media/image121.w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23.wmf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8.wmf"/><Relationship Id="rId11" Type="http://schemas.openxmlformats.org/officeDocument/2006/relationships/oleObject" Target="../embeddings/oleObject175.bin"/><Relationship Id="rId5" Type="http://schemas.openxmlformats.org/officeDocument/2006/relationships/oleObject" Target="../embeddings/oleObject172.bin"/><Relationship Id="rId15" Type="http://schemas.openxmlformats.org/officeDocument/2006/relationships/oleObject" Target="../embeddings/oleObject177.bin"/><Relationship Id="rId10" Type="http://schemas.openxmlformats.org/officeDocument/2006/relationships/image" Target="../media/image120.wmf"/><Relationship Id="rId4" Type="http://schemas.openxmlformats.org/officeDocument/2006/relationships/chart" Target="../charts/chart6.xml"/><Relationship Id="rId9" Type="http://schemas.openxmlformats.org/officeDocument/2006/relationships/oleObject" Target="../embeddings/oleObject174.bin"/><Relationship Id="rId14" Type="http://schemas.openxmlformats.org/officeDocument/2006/relationships/image" Target="../media/image122.w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0.bin"/><Relationship Id="rId13" Type="http://schemas.openxmlformats.org/officeDocument/2006/relationships/image" Target="../media/image27.wmf"/><Relationship Id="rId18" Type="http://schemas.openxmlformats.org/officeDocument/2006/relationships/oleObject" Target="../embeddings/oleObject185.bin"/><Relationship Id="rId26" Type="http://schemas.openxmlformats.org/officeDocument/2006/relationships/oleObject" Target="../embeddings/oleObject189.bin"/><Relationship Id="rId3" Type="http://schemas.openxmlformats.org/officeDocument/2006/relationships/notesSlide" Target="../notesSlides/notesSlide30.xml"/><Relationship Id="rId21" Type="http://schemas.openxmlformats.org/officeDocument/2006/relationships/image" Target="../media/image127.wmf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182.bin"/><Relationship Id="rId17" Type="http://schemas.openxmlformats.org/officeDocument/2006/relationships/image" Target="../media/image125.wmf"/><Relationship Id="rId25" Type="http://schemas.openxmlformats.org/officeDocument/2006/relationships/image" Target="../media/image129.wmf"/><Relationship Id="rId33" Type="http://schemas.openxmlformats.org/officeDocument/2006/relationships/image" Target="../media/image133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84.bin"/><Relationship Id="rId20" Type="http://schemas.openxmlformats.org/officeDocument/2006/relationships/oleObject" Target="../embeddings/oleObject186.bin"/><Relationship Id="rId29" Type="http://schemas.openxmlformats.org/officeDocument/2006/relationships/image" Target="../media/image131.wmf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179.bin"/><Relationship Id="rId11" Type="http://schemas.openxmlformats.org/officeDocument/2006/relationships/image" Target="../media/image38.wmf"/><Relationship Id="rId24" Type="http://schemas.openxmlformats.org/officeDocument/2006/relationships/oleObject" Target="../embeddings/oleObject188.bin"/><Relationship Id="rId32" Type="http://schemas.openxmlformats.org/officeDocument/2006/relationships/oleObject" Target="../embeddings/oleObject192.bin"/><Relationship Id="rId5" Type="http://schemas.openxmlformats.org/officeDocument/2006/relationships/image" Target="../media/image29.wmf"/><Relationship Id="rId15" Type="http://schemas.openxmlformats.org/officeDocument/2006/relationships/image" Target="../media/image124.wmf"/><Relationship Id="rId23" Type="http://schemas.openxmlformats.org/officeDocument/2006/relationships/image" Target="../media/image128.wmf"/><Relationship Id="rId28" Type="http://schemas.openxmlformats.org/officeDocument/2006/relationships/oleObject" Target="../embeddings/oleObject190.bin"/><Relationship Id="rId10" Type="http://schemas.openxmlformats.org/officeDocument/2006/relationships/oleObject" Target="../embeddings/oleObject181.bin"/><Relationship Id="rId19" Type="http://schemas.openxmlformats.org/officeDocument/2006/relationships/image" Target="../media/image126.wmf"/><Relationship Id="rId31" Type="http://schemas.openxmlformats.org/officeDocument/2006/relationships/image" Target="../media/image132.wmf"/><Relationship Id="rId4" Type="http://schemas.openxmlformats.org/officeDocument/2006/relationships/oleObject" Target="../embeddings/oleObject178.bin"/><Relationship Id="rId9" Type="http://schemas.openxmlformats.org/officeDocument/2006/relationships/image" Target="../media/image31.wmf"/><Relationship Id="rId14" Type="http://schemas.openxmlformats.org/officeDocument/2006/relationships/oleObject" Target="../embeddings/oleObject183.bin"/><Relationship Id="rId22" Type="http://schemas.openxmlformats.org/officeDocument/2006/relationships/oleObject" Target="../embeddings/oleObject187.bin"/><Relationship Id="rId27" Type="http://schemas.openxmlformats.org/officeDocument/2006/relationships/image" Target="../media/image130.wmf"/><Relationship Id="rId30" Type="http://schemas.openxmlformats.org/officeDocument/2006/relationships/oleObject" Target="../embeddings/oleObject191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4.bin"/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134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193.bin"/><Relationship Id="rId11" Type="http://schemas.openxmlformats.org/officeDocument/2006/relationships/image" Target="../media/image136.wmf"/><Relationship Id="rId5" Type="http://schemas.openxmlformats.org/officeDocument/2006/relationships/chart" Target="../charts/chart8.xml"/><Relationship Id="rId10" Type="http://schemas.openxmlformats.org/officeDocument/2006/relationships/oleObject" Target="../embeddings/oleObject195.bin"/><Relationship Id="rId4" Type="http://schemas.openxmlformats.org/officeDocument/2006/relationships/chart" Target="../charts/chart7.xml"/><Relationship Id="rId9" Type="http://schemas.openxmlformats.org/officeDocument/2006/relationships/image" Target="../media/image135.w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wmf"/><Relationship Id="rId3" Type="http://schemas.openxmlformats.org/officeDocument/2006/relationships/notesSlide" Target="../notesSlides/notesSlide32.xml"/><Relationship Id="rId7" Type="http://schemas.openxmlformats.org/officeDocument/2006/relationships/oleObject" Target="../embeddings/oleObject197.bin"/><Relationship Id="rId12" Type="http://schemas.openxmlformats.org/officeDocument/2006/relationships/image" Target="../media/image140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37.wmf"/><Relationship Id="rId11" Type="http://schemas.openxmlformats.org/officeDocument/2006/relationships/oleObject" Target="../embeddings/oleObject199.bin"/><Relationship Id="rId5" Type="http://schemas.openxmlformats.org/officeDocument/2006/relationships/oleObject" Target="../embeddings/oleObject196.bin"/><Relationship Id="rId10" Type="http://schemas.openxmlformats.org/officeDocument/2006/relationships/image" Target="../media/image139.wmf"/><Relationship Id="rId4" Type="http://schemas.openxmlformats.org/officeDocument/2006/relationships/image" Target="../media/image141.png"/><Relationship Id="rId9" Type="http://schemas.openxmlformats.org/officeDocument/2006/relationships/oleObject" Target="../embeddings/oleObject198.bin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3.bin"/><Relationship Id="rId13" Type="http://schemas.openxmlformats.org/officeDocument/2006/relationships/oleObject" Target="../embeddings/oleObject206.bin"/><Relationship Id="rId18" Type="http://schemas.openxmlformats.org/officeDocument/2006/relationships/oleObject" Target="../embeddings/oleObject209.bin"/><Relationship Id="rId3" Type="http://schemas.openxmlformats.org/officeDocument/2006/relationships/oleObject" Target="../embeddings/oleObject200.bin"/><Relationship Id="rId7" Type="http://schemas.openxmlformats.org/officeDocument/2006/relationships/image" Target="../media/image143.wmf"/><Relationship Id="rId12" Type="http://schemas.openxmlformats.org/officeDocument/2006/relationships/image" Target="../media/image145.wmf"/><Relationship Id="rId17" Type="http://schemas.openxmlformats.org/officeDocument/2006/relationships/oleObject" Target="../embeddings/oleObject208.bin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147.wmf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202.bin"/><Relationship Id="rId11" Type="http://schemas.openxmlformats.org/officeDocument/2006/relationships/oleObject" Target="../embeddings/oleObject205.bin"/><Relationship Id="rId5" Type="http://schemas.openxmlformats.org/officeDocument/2006/relationships/oleObject" Target="../embeddings/oleObject201.bin"/><Relationship Id="rId15" Type="http://schemas.openxmlformats.org/officeDocument/2006/relationships/oleObject" Target="../embeddings/oleObject207.bin"/><Relationship Id="rId10" Type="http://schemas.openxmlformats.org/officeDocument/2006/relationships/image" Target="../media/image144.wmf"/><Relationship Id="rId4" Type="http://schemas.openxmlformats.org/officeDocument/2006/relationships/image" Target="../media/image142.wmf"/><Relationship Id="rId9" Type="http://schemas.openxmlformats.org/officeDocument/2006/relationships/oleObject" Target="../embeddings/oleObject204.bin"/><Relationship Id="rId14" Type="http://schemas.openxmlformats.org/officeDocument/2006/relationships/image" Target="../media/image146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hyperlink" Target="https://www.youtube.com/watch?v=LX9KomXWYCs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365126"/>
            <a:ext cx="9143999" cy="1325563"/>
          </a:xfrm>
        </p:spPr>
        <p:txBody>
          <a:bodyPr/>
          <a:lstStyle/>
          <a:p>
            <a:pPr algn="ctr"/>
            <a:r>
              <a:rPr lang="fr-CH"/>
              <a:t>Conversion d'énergie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20052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André Hodder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824963"/>
            <a:ext cx="9143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Machine asynchrone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" y="6550223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CH" sz="1400" dirty="0"/>
              <a:t>v5</a:t>
            </a:r>
          </a:p>
        </p:txBody>
      </p:sp>
    </p:spTree>
    <p:extLst>
      <p:ext uri="{BB962C8B-B14F-4D97-AF65-F5344CB8AC3E}">
        <p14:creationId xmlns:p14="http://schemas.microsoft.com/office/powerpoint/2010/main" val="303456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Schéma équivalent</a:t>
            </a:r>
          </a:p>
          <a:p>
            <a:r>
              <a:rPr lang="fr-CH"/>
              <a:t>Caractéristique de couple</a:t>
            </a:r>
          </a:p>
          <a:p>
            <a:r>
              <a:rPr lang="fr-CH"/>
              <a:t>Impédance équivalente</a:t>
            </a:r>
          </a:p>
          <a:p>
            <a:r>
              <a:rPr lang="fr-CH"/>
              <a:t>Démarrage</a:t>
            </a:r>
          </a:p>
        </p:txBody>
      </p:sp>
    </p:spTree>
    <p:extLst>
      <p:ext uri="{BB962C8B-B14F-4D97-AF65-F5344CB8AC3E}">
        <p14:creationId xmlns:p14="http://schemas.microsoft.com/office/powerpoint/2010/main" val="172104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Stator d'une machine asynchrone</a:t>
            </a:r>
          </a:p>
        </p:txBody>
      </p:sp>
      <p:pic>
        <p:nvPicPr>
          <p:cNvPr id="156674" name="Picture 2" descr="Stator Wind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806194"/>
            <a:ext cx="6966902" cy="5573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Rectangle 40"/>
          <p:cNvSpPr/>
          <p:nvPr/>
        </p:nvSpPr>
        <p:spPr>
          <a:xfrm>
            <a:off x="0" y="6604084"/>
            <a:ext cx="297328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050"/>
              <a:t>Source : indiamart.com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16600968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41" descr="PICT001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5" r="9428" b="8395"/>
          <a:stretch/>
        </p:blipFill>
        <p:spPr bwMode="auto">
          <a:xfrm>
            <a:off x="2947507" y="3093837"/>
            <a:ext cx="6016344" cy="36235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 rot="2975853">
            <a:off x="2654922" y="571046"/>
            <a:ext cx="1555334" cy="47912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73730" name="Group 2"/>
          <p:cNvGrpSpPr>
            <a:grpSpLocks/>
          </p:cNvGrpSpPr>
          <p:nvPr/>
        </p:nvGrpSpPr>
        <p:grpSpPr bwMode="auto">
          <a:xfrm>
            <a:off x="308985" y="1108281"/>
            <a:ext cx="4179684" cy="3862388"/>
            <a:chOff x="884" y="391"/>
            <a:chExt cx="3583" cy="3311"/>
          </a:xfrm>
        </p:grpSpPr>
        <p:sp>
          <p:nvSpPr>
            <p:cNvPr id="73732" name="AutoShape 3"/>
            <p:cNvSpPr>
              <a:spLocks noChangeArrowheads="1"/>
            </p:cNvSpPr>
            <p:nvPr/>
          </p:nvSpPr>
          <p:spPr bwMode="auto">
            <a:xfrm>
              <a:off x="2517" y="391"/>
              <a:ext cx="1950" cy="195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8 w 21600"/>
                <a:gd name="T25" fmla="*/ 3168 h 21600"/>
                <a:gd name="T26" fmla="*/ 18432 w 21600"/>
                <a:gd name="T27" fmla="*/ 18432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396" y="10800"/>
                  </a:moveTo>
                  <a:cubicBezTo>
                    <a:pt x="1396" y="15994"/>
                    <a:pt x="5606" y="20204"/>
                    <a:pt x="10800" y="20204"/>
                  </a:cubicBezTo>
                  <a:cubicBezTo>
                    <a:pt x="15994" y="20204"/>
                    <a:pt x="20204" y="15994"/>
                    <a:pt x="20204" y="10800"/>
                  </a:cubicBezTo>
                  <a:cubicBezTo>
                    <a:pt x="20204" y="5606"/>
                    <a:pt x="15994" y="1396"/>
                    <a:pt x="10800" y="1396"/>
                  </a:cubicBezTo>
                  <a:cubicBezTo>
                    <a:pt x="5606" y="1396"/>
                    <a:pt x="1396" y="5606"/>
                    <a:pt x="1396" y="1080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73733" name="Group 4"/>
            <p:cNvGrpSpPr>
              <a:grpSpLocks/>
            </p:cNvGrpSpPr>
            <p:nvPr/>
          </p:nvGrpSpPr>
          <p:grpSpPr bwMode="auto">
            <a:xfrm>
              <a:off x="2527" y="410"/>
              <a:ext cx="1913" cy="1908"/>
              <a:chOff x="16" y="19"/>
              <a:chExt cx="1913" cy="1908"/>
            </a:xfrm>
          </p:grpSpPr>
          <p:sp>
            <p:nvSpPr>
              <p:cNvPr id="73756" name="Oval 5"/>
              <p:cNvSpPr>
                <a:spLocks noChangeArrowheads="1"/>
              </p:cNvSpPr>
              <p:nvPr/>
            </p:nvSpPr>
            <p:spPr bwMode="auto">
              <a:xfrm>
                <a:off x="922" y="19"/>
                <a:ext cx="91" cy="91"/>
              </a:xfrm>
              <a:prstGeom prst="ellipse">
                <a:avLst/>
              </a:prstGeom>
              <a:solidFill>
                <a:schemeClr val="tx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3757" name="Oval 6"/>
              <p:cNvSpPr>
                <a:spLocks noChangeArrowheads="1"/>
              </p:cNvSpPr>
              <p:nvPr/>
            </p:nvSpPr>
            <p:spPr bwMode="auto">
              <a:xfrm>
                <a:off x="921" y="1836"/>
                <a:ext cx="91" cy="91"/>
              </a:xfrm>
              <a:prstGeom prst="ellipse">
                <a:avLst/>
              </a:prstGeom>
              <a:solidFill>
                <a:schemeClr val="tx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73758" name="Group 7"/>
              <p:cNvGrpSpPr>
                <a:grpSpLocks/>
              </p:cNvGrpSpPr>
              <p:nvPr/>
            </p:nvGrpSpPr>
            <p:grpSpPr bwMode="auto">
              <a:xfrm rot="-5400000">
                <a:off x="929" y="21"/>
                <a:ext cx="92" cy="1908"/>
                <a:chOff x="1805" y="1861"/>
                <a:chExt cx="92" cy="1908"/>
              </a:xfrm>
            </p:grpSpPr>
            <p:sp>
              <p:nvSpPr>
                <p:cNvPr id="73765" name="Oval 8"/>
                <p:cNvSpPr>
                  <a:spLocks noChangeArrowheads="1"/>
                </p:cNvSpPr>
                <p:nvPr/>
              </p:nvSpPr>
              <p:spPr bwMode="auto">
                <a:xfrm rot="-5400000">
                  <a:off x="1806" y="1861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3766" name="Oval 9"/>
                <p:cNvSpPr>
                  <a:spLocks noChangeArrowheads="1"/>
                </p:cNvSpPr>
                <p:nvPr/>
              </p:nvSpPr>
              <p:spPr bwMode="auto">
                <a:xfrm rot="-5400000">
                  <a:off x="1805" y="3678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73759" name="Group 10"/>
              <p:cNvGrpSpPr>
                <a:grpSpLocks/>
              </p:cNvGrpSpPr>
              <p:nvPr/>
            </p:nvGrpSpPr>
            <p:grpSpPr bwMode="auto">
              <a:xfrm rot="2785102">
                <a:off x="924" y="17"/>
                <a:ext cx="92" cy="1908"/>
                <a:chOff x="1805" y="1861"/>
                <a:chExt cx="92" cy="1908"/>
              </a:xfrm>
            </p:grpSpPr>
            <p:sp>
              <p:nvSpPr>
                <p:cNvPr id="73763" name="Oval 11"/>
                <p:cNvSpPr>
                  <a:spLocks noChangeArrowheads="1"/>
                </p:cNvSpPr>
                <p:nvPr/>
              </p:nvSpPr>
              <p:spPr bwMode="auto">
                <a:xfrm>
                  <a:off x="1806" y="1861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3764" name="Oval 12"/>
                <p:cNvSpPr>
                  <a:spLocks noChangeArrowheads="1"/>
                </p:cNvSpPr>
                <p:nvPr/>
              </p:nvSpPr>
              <p:spPr bwMode="auto">
                <a:xfrm>
                  <a:off x="1805" y="3678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73760" name="Group 13"/>
              <p:cNvGrpSpPr>
                <a:grpSpLocks/>
              </p:cNvGrpSpPr>
              <p:nvPr/>
            </p:nvGrpSpPr>
            <p:grpSpPr bwMode="auto">
              <a:xfrm rot="18814898" flipH="1">
                <a:off x="926" y="19"/>
                <a:ext cx="92" cy="1908"/>
                <a:chOff x="1805" y="1861"/>
                <a:chExt cx="92" cy="1908"/>
              </a:xfrm>
            </p:grpSpPr>
            <p:sp>
              <p:nvSpPr>
                <p:cNvPr id="73761" name="Oval 14"/>
                <p:cNvSpPr>
                  <a:spLocks noChangeArrowheads="1"/>
                </p:cNvSpPr>
                <p:nvPr/>
              </p:nvSpPr>
              <p:spPr bwMode="auto">
                <a:xfrm>
                  <a:off x="1806" y="1861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3762" name="Oval 15"/>
                <p:cNvSpPr>
                  <a:spLocks noChangeArrowheads="1"/>
                </p:cNvSpPr>
                <p:nvPr/>
              </p:nvSpPr>
              <p:spPr bwMode="auto">
                <a:xfrm>
                  <a:off x="1805" y="3678"/>
                  <a:ext cx="91" cy="91"/>
                </a:xfrm>
                <a:prstGeom prst="ellipse">
                  <a:avLst/>
                </a:prstGeom>
                <a:solidFill>
                  <a:schemeClr val="tx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sp>
          <p:nvSpPr>
            <p:cNvPr id="73734" name="Line 16"/>
            <p:cNvSpPr>
              <a:spLocks noChangeShapeType="1"/>
            </p:cNvSpPr>
            <p:nvPr/>
          </p:nvSpPr>
          <p:spPr bwMode="auto">
            <a:xfrm flipV="1">
              <a:off x="1839" y="463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35" name="Line 17"/>
            <p:cNvSpPr>
              <a:spLocks noChangeShapeType="1"/>
            </p:cNvSpPr>
            <p:nvPr/>
          </p:nvSpPr>
          <p:spPr bwMode="auto">
            <a:xfrm flipV="1">
              <a:off x="2503" y="743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36" name="Line 18"/>
            <p:cNvSpPr>
              <a:spLocks noChangeShapeType="1"/>
            </p:cNvSpPr>
            <p:nvPr/>
          </p:nvSpPr>
          <p:spPr bwMode="auto">
            <a:xfrm flipV="1">
              <a:off x="2765" y="1365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37" name="Line 19"/>
            <p:cNvSpPr>
              <a:spLocks noChangeShapeType="1"/>
            </p:cNvSpPr>
            <p:nvPr/>
          </p:nvSpPr>
          <p:spPr bwMode="auto">
            <a:xfrm flipV="1">
              <a:off x="2505" y="1987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38" name="Line 20"/>
            <p:cNvSpPr>
              <a:spLocks noChangeShapeType="1"/>
            </p:cNvSpPr>
            <p:nvPr/>
          </p:nvSpPr>
          <p:spPr bwMode="auto">
            <a:xfrm flipV="1">
              <a:off x="1839" y="2275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39" name="Line 21"/>
            <p:cNvSpPr>
              <a:spLocks noChangeShapeType="1"/>
            </p:cNvSpPr>
            <p:nvPr/>
          </p:nvSpPr>
          <p:spPr bwMode="auto">
            <a:xfrm flipV="1">
              <a:off x="1191" y="1981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40" name="Line 22"/>
            <p:cNvSpPr>
              <a:spLocks noChangeShapeType="1"/>
            </p:cNvSpPr>
            <p:nvPr/>
          </p:nvSpPr>
          <p:spPr bwMode="auto">
            <a:xfrm flipV="1">
              <a:off x="945" y="1369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3741" name="Line 23"/>
            <p:cNvSpPr>
              <a:spLocks noChangeShapeType="1"/>
            </p:cNvSpPr>
            <p:nvPr/>
          </p:nvSpPr>
          <p:spPr bwMode="auto">
            <a:xfrm flipV="1">
              <a:off x="1191" y="727"/>
              <a:ext cx="1630" cy="1347"/>
            </a:xfrm>
            <a:prstGeom prst="line">
              <a:avLst/>
            </a:prstGeom>
            <a:noFill/>
            <a:ln w="952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pSp>
          <p:nvGrpSpPr>
            <p:cNvPr id="73742" name="Group 24"/>
            <p:cNvGrpSpPr>
              <a:grpSpLocks/>
            </p:cNvGrpSpPr>
            <p:nvPr/>
          </p:nvGrpSpPr>
          <p:grpSpPr bwMode="auto">
            <a:xfrm>
              <a:off x="884" y="1752"/>
              <a:ext cx="1950" cy="1950"/>
              <a:chOff x="3198" y="2370"/>
              <a:chExt cx="1950" cy="1950"/>
            </a:xfrm>
          </p:grpSpPr>
          <p:sp>
            <p:nvSpPr>
              <p:cNvPr id="73743" name="AutoShape 25"/>
              <p:cNvSpPr>
                <a:spLocks noChangeArrowheads="1"/>
              </p:cNvSpPr>
              <p:nvPr/>
            </p:nvSpPr>
            <p:spPr bwMode="auto">
              <a:xfrm>
                <a:off x="3198" y="2370"/>
                <a:ext cx="1950" cy="19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3168 w 21600"/>
                  <a:gd name="T25" fmla="*/ 3168 h 21600"/>
                  <a:gd name="T26" fmla="*/ 18432 w 21600"/>
                  <a:gd name="T27" fmla="*/ 18432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396" y="10800"/>
                    </a:moveTo>
                    <a:cubicBezTo>
                      <a:pt x="1396" y="15994"/>
                      <a:pt x="5606" y="20204"/>
                      <a:pt x="10800" y="20204"/>
                    </a:cubicBezTo>
                    <a:cubicBezTo>
                      <a:pt x="15994" y="20204"/>
                      <a:pt x="20204" y="15994"/>
                      <a:pt x="20204" y="10800"/>
                    </a:cubicBezTo>
                    <a:cubicBezTo>
                      <a:pt x="20204" y="5606"/>
                      <a:pt x="15994" y="1396"/>
                      <a:pt x="10800" y="1396"/>
                    </a:cubicBezTo>
                    <a:cubicBezTo>
                      <a:pt x="5606" y="1396"/>
                      <a:pt x="1396" y="5606"/>
                      <a:pt x="1396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73744" name="Group 26"/>
              <p:cNvGrpSpPr>
                <a:grpSpLocks/>
              </p:cNvGrpSpPr>
              <p:nvPr/>
            </p:nvGrpSpPr>
            <p:grpSpPr bwMode="auto">
              <a:xfrm>
                <a:off x="3208" y="2389"/>
                <a:ext cx="1913" cy="1908"/>
                <a:chOff x="16" y="19"/>
                <a:chExt cx="1913" cy="1908"/>
              </a:xfrm>
            </p:grpSpPr>
            <p:sp>
              <p:nvSpPr>
                <p:cNvPr id="73745" name="Oval 27"/>
                <p:cNvSpPr>
                  <a:spLocks noChangeArrowheads="1"/>
                </p:cNvSpPr>
                <p:nvPr/>
              </p:nvSpPr>
              <p:spPr bwMode="auto">
                <a:xfrm>
                  <a:off x="922" y="19"/>
                  <a:ext cx="91" cy="91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3746" name="Oval 28"/>
                <p:cNvSpPr>
                  <a:spLocks noChangeArrowheads="1"/>
                </p:cNvSpPr>
                <p:nvPr/>
              </p:nvSpPr>
              <p:spPr bwMode="auto">
                <a:xfrm>
                  <a:off x="921" y="1836"/>
                  <a:ext cx="91" cy="91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pSp>
              <p:nvGrpSpPr>
                <p:cNvPr id="73747" name="Group 29"/>
                <p:cNvGrpSpPr>
                  <a:grpSpLocks/>
                </p:cNvGrpSpPr>
                <p:nvPr/>
              </p:nvGrpSpPr>
              <p:grpSpPr bwMode="auto">
                <a:xfrm rot="-5400000">
                  <a:off x="929" y="21"/>
                  <a:ext cx="92" cy="1908"/>
                  <a:chOff x="1805" y="1861"/>
                  <a:chExt cx="92" cy="1908"/>
                </a:xfrm>
              </p:grpSpPr>
              <p:sp>
                <p:nvSpPr>
                  <p:cNvPr id="73754" name="Oval 30"/>
                  <p:cNvSpPr>
                    <a:spLocks noChangeArrowheads="1"/>
                  </p:cNvSpPr>
                  <p:nvPr/>
                </p:nvSpPr>
                <p:spPr bwMode="auto">
                  <a:xfrm rot="-5400000">
                    <a:off x="1806" y="1861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3755" name="Oval 31"/>
                  <p:cNvSpPr>
                    <a:spLocks noChangeArrowheads="1"/>
                  </p:cNvSpPr>
                  <p:nvPr/>
                </p:nvSpPr>
                <p:spPr bwMode="auto">
                  <a:xfrm rot="-5400000">
                    <a:off x="1805" y="3678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73748" name="Group 32"/>
                <p:cNvGrpSpPr>
                  <a:grpSpLocks/>
                </p:cNvGrpSpPr>
                <p:nvPr/>
              </p:nvGrpSpPr>
              <p:grpSpPr bwMode="auto">
                <a:xfrm rot="2785102">
                  <a:off x="924" y="17"/>
                  <a:ext cx="92" cy="1908"/>
                  <a:chOff x="1805" y="1861"/>
                  <a:chExt cx="92" cy="1908"/>
                </a:xfrm>
              </p:grpSpPr>
              <p:sp>
                <p:nvSpPr>
                  <p:cNvPr id="73752" name="Oval 33"/>
                  <p:cNvSpPr>
                    <a:spLocks noChangeArrowheads="1"/>
                  </p:cNvSpPr>
                  <p:nvPr/>
                </p:nvSpPr>
                <p:spPr bwMode="auto">
                  <a:xfrm>
                    <a:off x="1806" y="1861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3753" name="Oval 34"/>
                  <p:cNvSpPr>
                    <a:spLocks noChangeArrowheads="1"/>
                  </p:cNvSpPr>
                  <p:nvPr/>
                </p:nvSpPr>
                <p:spPr bwMode="auto">
                  <a:xfrm>
                    <a:off x="1805" y="3678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73749" name="Group 35"/>
                <p:cNvGrpSpPr>
                  <a:grpSpLocks/>
                </p:cNvGrpSpPr>
                <p:nvPr/>
              </p:nvGrpSpPr>
              <p:grpSpPr bwMode="auto">
                <a:xfrm rot="18814898" flipH="1">
                  <a:off x="926" y="19"/>
                  <a:ext cx="92" cy="1908"/>
                  <a:chOff x="1805" y="1861"/>
                  <a:chExt cx="92" cy="1908"/>
                </a:xfrm>
              </p:grpSpPr>
              <p:sp>
                <p:nvSpPr>
                  <p:cNvPr id="73750" name="Oval 36"/>
                  <p:cNvSpPr>
                    <a:spLocks noChangeArrowheads="1"/>
                  </p:cNvSpPr>
                  <p:nvPr/>
                </p:nvSpPr>
                <p:spPr bwMode="auto">
                  <a:xfrm>
                    <a:off x="1806" y="1861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3751" name="Oval 37"/>
                  <p:cNvSpPr>
                    <a:spLocks noChangeArrowheads="1"/>
                  </p:cNvSpPr>
                  <p:nvPr/>
                </p:nvSpPr>
                <p:spPr bwMode="auto">
                  <a:xfrm>
                    <a:off x="1805" y="3678"/>
                    <a:ext cx="91" cy="91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</p:grpSp>
      <p:sp>
        <p:nvSpPr>
          <p:cNvPr id="41" name="Line 42"/>
          <p:cNvSpPr>
            <a:spLocks noChangeShapeType="1"/>
          </p:cNvSpPr>
          <p:nvPr/>
        </p:nvSpPr>
        <p:spPr bwMode="auto">
          <a:xfrm>
            <a:off x="3793068" y="1811867"/>
            <a:ext cx="1041400" cy="448733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Text Box 43"/>
          <p:cNvSpPr txBox="1">
            <a:spLocks noChangeArrowheads="1"/>
          </p:cNvSpPr>
          <p:nvPr/>
        </p:nvSpPr>
        <p:spPr bwMode="auto">
          <a:xfrm>
            <a:off x="4805223" y="2150905"/>
            <a:ext cx="19543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Barre rotorique</a:t>
            </a:r>
            <a:endParaRPr lang="en-US">
              <a:latin typeface="+mn-lt"/>
            </a:endParaRPr>
          </a:p>
        </p:txBody>
      </p:sp>
      <p:sp>
        <p:nvSpPr>
          <p:cNvPr id="44" name="Text Box 43"/>
          <p:cNvSpPr txBox="1">
            <a:spLocks noChangeArrowheads="1"/>
          </p:cNvSpPr>
          <p:nvPr/>
        </p:nvSpPr>
        <p:spPr bwMode="auto">
          <a:xfrm>
            <a:off x="5759212" y="1271762"/>
            <a:ext cx="28988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Anneau de court-circuit</a:t>
            </a:r>
            <a:endParaRPr lang="en-US">
              <a:latin typeface="+mn-lt"/>
            </a:endParaRPr>
          </a:p>
        </p:txBody>
      </p:sp>
      <p:sp>
        <p:nvSpPr>
          <p:cNvPr id="45" name="Line 42"/>
          <p:cNvSpPr>
            <a:spLocks noChangeShapeType="1"/>
          </p:cNvSpPr>
          <p:nvPr/>
        </p:nvSpPr>
        <p:spPr bwMode="auto">
          <a:xfrm flipV="1">
            <a:off x="4326467" y="1489002"/>
            <a:ext cx="1432745" cy="27206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6" name="Line 42"/>
          <p:cNvSpPr>
            <a:spLocks noChangeShapeType="1"/>
          </p:cNvSpPr>
          <p:nvPr/>
        </p:nvSpPr>
        <p:spPr bwMode="auto">
          <a:xfrm flipH="1" flipV="1">
            <a:off x="6985715" y="1611552"/>
            <a:ext cx="90621" cy="1960278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17" name="Group 16"/>
          <p:cNvGrpSpPr/>
          <p:nvPr/>
        </p:nvGrpSpPr>
        <p:grpSpPr>
          <a:xfrm>
            <a:off x="4803251" y="3663084"/>
            <a:ext cx="2631012" cy="1833104"/>
            <a:chOff x="4803251" y="3663084"/>
            <a:chExt cx="2631012" cy="1833104"/>
          </a:xfrm>
        </p:grpSpPr>
        <p:cxnSp>
          <p:nvCxnSpPr>
            <p:cNvPr id="47" name="Straight Connector 46"/>
            <p:cNvCxnSpPr/>
            <p:nvPr/>
          </p:nvCxnSpPr>
          <p:spPr>
            <a:xfrm flipV="1">
              <a:off x="4803251" y="3671888"/>
              <a:ext cx="2273824" cy="107030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4969939" y="4055143"/>
              <a:ext cx="2316686" cy="501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5146152" y="4474243"/>
              <a:ext cx="2264298" cy="1263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293790" y="4985295"/>
              <a:ext cx="2140473" cy="77243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V="1">
              <a:off x="5393802" y="5419656"/>
              <a:ext cx="2016648" cy="765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 flipV="1">
              <a:off x="4806922" y="3763076"/>
              <a:ext cx="174653" cy="28981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H="1" flipV="1">
              <a:off x="4981576" y="4052888"/>
              <a:ext cx="180974" cy="419100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H="1" flipV="1">
              <a:off x="5142918" y="4427693"/>
              <a:ext cx="152982" cy="558645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flipH="1" flipV="1">
              <a:off x="5293790" y="4970669"/>
              <a:ext cx="87835" cy="525256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flipH="1" flipV="1">
              <a:off x="7044795" y="3663084"/>
              <a:ext cx="232305" cy="442191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flipH="1" flipV="1">
              <a:off x="7277101" y="4091864"/>
              <a:ext cx="100012" cy="503949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flipH="1" flipV="1">
              <a:off x="7381774" y="4592561"/>
              <a:ext cx="47726" cy="474739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flipV="1">
              <a:off x="7400925" y="5072630"/>
              <a:ext cx="17627" cy="351858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Title 1"/>
          <p:cNvSpPr txBox="1">
            <a:spLocks/>
          </p:cNvSpPr>
          <p:nvPr/>
        </p:nvSpPr>
        <p:spPr>
          <a:xfrm>
            <a:off x="628649" y="0"/>
            <a:ext cx="7087995" cy="1260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Rotor d'une machine asynchrone à cage d'écureuil</a:t>
            </a:r>
          </a:p>
        </p:txBody>
      </p:sp>
      <p:sp>
        <p:nvSpPr>
          <p:cNvPr id="43" name="Line 44"/>
          <p:cNvSpPr>
            <a:spLocks noChangeShapeType="1"/>
          </p:cNvSpPr>
          <p:nvPr/>
        </p:nvSpPr>
        <p:spPr bwMode="auto">
          <a:xfrm flipH="1" flipV="1">
            <a:off x="5760941" y="2550862"/>
            <a:ext cx="90622" cy="1460273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3828747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77" t="26176" r="12231" b="7903"/>
          <a:stretch/>
        </p:blipFill>
        <p:spPr>
          <a:xfrm>
            <a:off x="2472539" y="760200"/>
            <a:ext cx="6671462" cy="6097800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Rotor d'une machine asynchrone à cage</a:t>
            </a:r>
          </a:p>
        </p:txBody>
      </p:sp>
      <p:sp>
        <p:nvSpPr>
          <p:cNvPr id="42" name="Line 42"/>
          <p:cNvSpPr>
            <a:spLocks noChangeShapeType="1"/>
          </p:cNvSpPr>
          <p:nvPr/>
        </p:nvSpPr>
        <p:spPr bwMode="auto">
          <a:xfrm flipH="1" flipV="1">
            <a:off x="2216505" y="3328415"/>
            <a:ext cx="2874607" cy="605410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Text Box 43"/>
          <p:cNvSpPr txBox="1">
            <a:spLocks noChangeArrowheads="1"/>
          </p:cNvSpPr>
          <p:nvPr/>
        </p:nvSpPr>
        <p:spPr bwMode="auto">
          <a:xfrm>
            <a:off x="187426" y="3120411"/>
            <a:ext cx="19543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Barre rotorique</a:t>
            </a:r>
            <a:endParaRPr lang="en-US">
              <a:latin typeface="+mn-lt"/>
            </a:endParaRPr>
          </a:p>
        </p:txBody>
      </p:sp>
      <p:sp>
        <p:nvSpPr>
          <p:cNvPr id="45" name="Text Box 43"/>
          <p:cNvSpPr txBox="1">
            <a:spLocks noChangeArrowheads="1"/>
          </p:cNvSpPr>
          <p:nvPr/>
        </p:nvSpPr>
        <p:spPr bwMode="auto">
          <a:xfrm>
            <a:off x="6247182" y="760200"/>
            <a:ext cx="289681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r" eaLnBrk="1" hangingPunct="1"/>
            <a:r>
              <a:rPr lang="fr-CH">
                <a:solidFill>
                  <a:srgbClr val="FFFF00"/>
                </a:solidFill>
                <a:latin typeface="+mn-lt"/>
              </a:rPr>
              <a:t>Rotor d'une locomotive Re-460 des CFF</a:t>
            </a:r>
            <a:endParaRPr lang="en-US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39" y="760200"/>
            <a:ext cx="2231550" cy="1487700"/>
          </a:xfrm>
          <a:prstGeom prst="rect">
            <a:avLst/>
          </a:prstGeom>
        </p:spPr>
      </p:pic>
      <p:sp>
        <p:nvSpPr>
          <p:cNvPr id="10" name="Line 42"/>
          <p:cNvSpPr>
            <a:spLocks noChangeShapeType="1"/>
          </p:cNvSpPr>
          <p:nvPr/>
        </p:nvSpPr>
        <p:spPr bwMode="auto">
          <a:xfrm flipH="1" flipV="1">
            <a:off x="1851102" y="4249942"/>
            <a:ext cx="3401122" cy="500478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1" name="Text Box 43"/>
          <p:cNvSpPr txBox="1">
            <a:spLocks noChangeArrowheads="1"/>
          </p:cNvSpPr>
          <p:nvPr/>
        </p:nvSpPr>
        <p:spPr bwMode="auto">
          <a:xfrm>
            <a:off x="187426" y="3898792"/>
            <a:ext cx="176403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Anneau de court-circuit</a:t>
            </a:r>
            <a:endParaRPr lang="en-US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77813909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AutoShape 2"/>
          <p:cNvSpPr>
            <a:spLocks noChangeArrowheads="1"/>
          </p:cNvSpPr>
          <p:nvPr/>
        </p:nvSpPr>
        <p:spPr bwMode="auto">
          <a:xfrm>
            <a:off x="2916238" y="1196975"/>
            <a:ext cx="4176712" cy="79057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sz="2000"/>
              <a:t>120 km/h</a:t>
            </a:r>
            <a:endParaRPr lang="en-US" sz="2000"/>
          </a:p>
        </p:txBody>
      </p:sp>
      <p:sp>
        <p:nvSpPr>
          <p:cNvPr id="307203" name="AutoShape 3"/>
          <p:cNvSpPr>
            <a:spLocks noChangeArrowheads="1"/>
          </p:cNvSpPr>
          <p:nvPr/>
        </p:nvSpPr>
        <p:spPr bwMode="auto">
          <a:xfrm>
            <a:off x="2916238" y="2133600"/>
            <a:ext cx="4176712" cy="79057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sz="2000"/>
              <a:t>120 km/h</a:t>
            </a:r>
            <a:endParaRPr lang="en-US" sz="2000"/>
          </a:p>
        </p:txBody>
      </p:sp>
      <p:sp>
        <p:nvSpPr>
          <p:cNvPr id="74757" name="Line 5"/>
          <p:cNvSpPr>
            <a:spLocks noChangeShapeType="1"/>
          </p:cNvSpPr>
          <p:nvPr/>
        </p:nvSpPr>
        <p:spPr bwMode="auto">
          <a:xfrm>
            <a:off x="179388" y="1125538"/>
            <a:ext cx="0" cy="2016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4758" name="Line 6"/>
          <p:cNvSpPr>
            <a:spLocks noChangeShapeType="1"/>
          </p:cNvSpPr>
          <p:nvPr/>
        </p:nvSpPr>
        <p:spPr bwMode="auto">
          <a:xfrm>
            <a:off x="8893175" y="981075"/>
            <a:ext cx="0" cy="2016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79388" y="1052513"/>
            <a:ext cx="1830387" cy="1149350"/>
            <a:chOff x="295" y="663"/>
            <a:chExt cx="1153" cy="724"/>
          </a:xfrm>
        </p:grpSpPr>
        <p:pic>
          <p:nvPicPr>
            <p:cNvPr id="74810" name="Picture 8" descr="j021295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663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4811" name="Oval 9"/>
            <p:cNvSpPr>
              <a:spLocks noChangeArrowheads="1"/>
            </p:cNvSpPr>
            <p:nvPr/>
          </p:nvSpPr>
          <p:spPr bwMode="auto">
            <a:xfrm>
              <a:off x="808" y="1080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1200" b="1"/>
                <a:t>S</a:t>
              </a:r>
              <a:endParaRPr lang="en-US" sz="1200" b="1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179388" y="1916113"/>
            <a:ext cx="1830387" cy="1149350"/>
            <a:chOff x="295" y="1525"/>
            <a:chExt cx="1153" cy="724"/>
          </a:xfrm>
        </p:grpSpPr>
        <p:pic>
          <p:nvPicPr>
            <p:cNvPr id="74808" name="Picture 11" descr="j021295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1525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4809" name="Oval 12"/>
            <p:cNvSpPr>
              <a:spLocks noChangeArrowheads="1"/>
            </p:cNvSpPr>
            <p:nvPr/>
          </p:nvSpPr>
          <p:spPr bwMode="auto">
            <a:xfrm>
              <a:off x="809" y="1942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1200" b="1"/>
                <a:t>R</a:t>
              </a:r>
              <a:endParaRPr lang="en-US" sz="1200" b="1"/>
            </a:p>
          </p:txBody>
        </p:sp>
      </p:grpSp>
      <p:sp>
        <p:nvSpPr>
          <p:cNvPr id="307213" name="Rectangle 13"/>
          <p:cNvSpPr>
            <a:spLocks noChangeArrowheads="1"/>
          </p:cNvSpPr>
          <p:nvPr/>
        </p:nvSpPr>
        <p:spPr bwMode="auto">
          <a:xfrm>
            <a:off x="0" y="3573463"/>
            <a:ext cx="9144000" cy="12954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fr-CH">
                <a:solidFill>
                  <a:srgbClr val="FF0000"/>
                </a:solidFill>
              </a:rPr>
              <a:t>  Stator</a:t>
            </a:r>
          </a:p>
          <a:p>
            <a:pPr>
              <a:defRPr/>
            </a:pPr>
            <a:endParaRPr lang="fr-CH">
              <a:solidFill>
                <a:srgbClr val="FF0000"/>
              </a:solidFill>
            </a:endParaRPr>
          </a:p>
          <a:p>
            <a:pPr>
              <a:defRPr/>
            </a:pPr>
            <a:endParaRPr lang="en-US">
              <a:solidFill>
                <a:srgbClr val="FF0000"/>
              </a:solidFill>
            </a:endParaRPr>
          </a:p>
        </p:txBody>
      </p:sp>
      <p:sp>
        <p:nvSpPr>
          <p:cNvPr id="307214" name="Rectangle 14"/>
          <p:cNvSpPr>
            <a:spLocks noChangeArrowheads="1"/>
          </p:cNvSpPr>
          <p:nvPr/>
        </p:nvSpPr>
        <p:spPr bwMode="auto">
          <a:xfrm>
            <a:off x="0" y="5084763"/>
            <a:ext cx="9144000" cy="12954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H">
              <a:solidFill>
                <a:srgbClr val="0099FF"/>
              </a:solidFill>
            </a:endParaRPr>
          </a:p>
          <a:p>
            <a:pPr>
              <a:defRPr/>
            </a:pPr>
            <a:endParaRPr lang="fr-CH">
              <a:solidFill>
                <a:srgbClr val="0099FF"/>
              </a:solidFill>
            </a:endParaRPr>
          </a:p>
          <a:p>
            <a:pPr>
              <a:defRPr/>
            </a:pPr>
            <a:r>
              <a:rPr lang="fr-CH">
                <a:solidFill>
                  <a:srgbClr val="0099FF"/>
                </a:solidFill>
              </a:rPr>
              <a:t>  Rotor</a:t>
            </a:r>
            <a:endParaRPr lang="en-US">
              <a:solidFill>
                <a:srgbClr val="0099FF"/>
              </a:solidFill>
            </a:endParaRPr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-7669213" y="5084763"/>
            <a:ext cx="17279938" cy="0"/>
            <a:chOff x="-4831" y="3203"/>
            <a:chExt cx="10885" cy="0"/>
          </a:xfrm>
        </p:grpSpPr>
        <p:sp>
          <p:nvSpPr>
            <p:cNvPr id="74793" name="Line 16"/>
            <p:cNvSpPr>
              <a:spLocks noChangeShapeType="1"/>
            </p:cNvSpPr>
            <p:nvPr/>
          </p:nvSpPr>
          <p:spPr bwMode="auto">
            <a:xfrm>
              <a:off x="1701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4" name="Line 17"/>
            <p:cNvSpPr>
              <a:spLocks noChangeShapeType="1"/>
            </p:cNvSpPr>
            <p:nvPr/>
          </p:nvSpPr>
          <p:spPr bwMode="auto">
            <a:xfrm>
              <a:off x="975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5" name="Line 18"/>
            <p:cNvSpPr>
              <a:spLocks noChangeShapeType="1"/>
            </p:cNvSpPr>
            <p:nvPr/>
          </p:nvSpPr>
          <p:spPr bwMode="auto">
            <a:xfrm>
              <a:off x="3152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6" name="Line 19"/>
            <p:cNvSpPr>
              <a:spLocks noChangeShapeType="1"/>
            </p:cNvSpPr>
            <p:nvPr/>
          </p:nvSpPr>
          <p:spPr bwMode="auto">
            <a:xfrm>
              <a:off x="2426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7" name="Line 20"/>
            <p:cNvSpPr>
              <a:spLocks noChangeShapeType="1"/>
            </p:cNvSpPr>
            <p:nvPr/>
          </p:nvSpPr>
          <p:spPr bwMode="auto">
            <a:xfrm>
              <a:off x="4604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8" name="Line 21"/>
            <p:cNvSpPr>
              <a:spLocks noChangeShapeType="1"/>
            </p:cNvSpPr>
            <p:nvPr/>
          </p:nvSpPr>
          <p:spPr bwMode="auto">
            <a:xfrm>
              <a:off x="3878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799" name="Line 22"/>
            <p:cNvSpPr>
              <a:spLocks noChangeShapeType="1"/>
            </p:cNvSpPr>
            <p:nvPr/>
          </p:nvSpPr>
          <p:spPr bwMode="auto">
            <a:xfrm>
              <a:off x="5329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0" name="Line 23"/>
            <p:cNvSpPr>
              <a:spLocks noChangeShapeType="1"/>
            </p:cNvSpPr>
            <p:nvPr/>
          </p:nvSpPr>
          <p:spPr bwMode="auto">
            <a:xfrm>
              <a:off x="-1202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1" name="Line 24"/>
            <p:cNvSpPr>
              <a:spLocks noChangeShapeType="1"/>
            </p:cNvSpPr>
            <p:nvPr/>
          </p:nvSpPr>
          <p:spPr bwMode="auto">
            <a:xfrm>
              <a:off x="-1928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2" name="Line 25"/>
            <p:cNvSpPr>
              <a:spLocks noChangeShapeType="1"/>
            </p:cNvSpPr>
            <p:nvPr/>
          </p:nvSpPr>
          <p:spPr bwMode="auto">
            <a:xfrm>
              <a:off x="249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3" name="Line 26"/>
            <p:cNvSpPr>
              <a:spLocks noChangeShapeType="1"/>
            </p:cNvSpPr>
            <p:nvPr/>
          </p:nvSpPr>
          <p:spPr bwMode="auto">
            <a:xfrm>
              <a:off x="-477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4" name="Line 27"/>
            <p:cNvSpPr>
              <a:spLocks noChangeShapeType="1"/>
            </p:cNvSpPr>
            <p:nvPr/>
          </p:nvSpPr>
          <p:spPr bwMode="auto">
            <a:xfrm>
              <a:off x="-4105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5" name="Line 28"/>
            <p:cNvSpPr>
              <a:spLocks noChangeShapeType="1"/>
            </p:cNvSpPr>
            <p:nvPr/>
          </p:nvSpPr>
          <p:spPr bwMode="auto">
            <a:xfrm>
              <a:off x="-4831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6" name="Line 29"/>
            <p:cNvSpPr>
              <a:spLocks noChangeShapeType="1"/>
            </p:cNvSpPr>
            <p:nvPr/>
          </p:nvSpPr>
          <p:spPr bwMode="auto">
            <a:xfrm>
              <a:off x="-2654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4807" name="Line 30"/>
            <p:cNvSpPr>
              <a:spLocks noChangeShapeType="1"/>
            </p:cNvSpPr>
            <p:nvPr/>
          </p:nvSpPr>
          <p:spPr bwMode="auto">
            <a:xfrm>
              <a:off x="-3380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aphicFrame>
        <p:nvGraphicFramePr>
          <p:cNvPr id="14" name="Chart 13"/>
          <p:cNvGraphicFramePr/>
          <p:nvPr/>
        </p:nvGraphicFramePr>
        <p:xfrm>
          <a:off x="-7813376" y="3753549"/>
          <a:ext cx="22322480" cy="22306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2" name="Title 1"/>
          <p:cNvSpPr>
            <a:spLocks noGrp="1"/>
          </p:cNvSpPr>
          <p:nvPr>
            <p:ph type="title"/>
          </p:nvPr>
        </p:nvSpPr>
        <p:spPr>
          <a:xfrm>
            <a:off x="628650" y="108487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Principe de fonctionnement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919444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0.75833 0.00023 " pathEditMode="relative" rAng="0" ptsTypes="AA">
                                      <p:cBhvr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17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75608 4.07407E-6 " pathEditMode="relative" rAng="0" ptsTypes="AA">
                                      <p:cBhvr>
                                        <p:cTn id="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9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0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07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repeatCount="indefinite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0.25191 -3.7037E-6 " pathEditMode="relative" rAng="0" ptsTypes="AA">
                                      <p:cBhvr>
                                        <p:cTn id="50" dur="1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3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37812 4.81481E-6 " pathEditMode="relative" rAng="0" ptsTypes="AA">
                                      <p:cBhvr>
                                        <p:cTn id="52" dur="19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02" grpId="0" animBg="1"/>
      <p:bldP spid="307203" grpId="0" animBg="1"/>
      <p:bldP spid="307213" grpId="0" animBg="1"/>
      <p:bldP spid="307214" grpId="0" animBg="1"/>
      <p:bldGraphic spid="14" grpId="0">
        <p:bldAsOne/>
      </p:bldGraphic>
      <p:bldGraphic spid="14" grpId="1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37" y="979200"/>
            <a:ext cx="5724525" cy="5724525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Principe de fonctionnement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34870880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41" descr="PICT001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5" r="9428" b="8395"/>
          <a:stretch/>
        </p:blipFill>
        <p:spPr bwMode="auto">
          <a:xfrm>
            <a:off x="2947507" y="3093837"/>
            <a:ext cx="6016344" cy="362353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 rot="2975853">
            <a:off x="2654922" y="571046"/>
            <a:ext cx="1555334" cy="47912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2" name="Text Box 43"/>
          <p:cNvSpPr txBox="1">
            <a:spLocks noChangeArrowheads="1"/>
          </p:cNvSpPr>
          <p:nvPr/>
        </p:nvSpPr>
        <p:spPr bwMode="auto">
          <a:xfrm>
            <a:off x="4805223" y="2150905"/>
            <a:ext cx="19543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Barre rotorique</a:t>
            </a:r>
            <a:endParaRPr lang="en-US">
              <a:latin typeface="+mn-lt"/>
            </a:endParaRPr>
          </a:p>
        </p:txBody>
      </p:sp>
      <p:sp>
        <p:nvSpPr>
          <p:cNvPr id="44" name="Text Box 43"/>
          <p:cNvSpPr txBox="1">
            <a:spLocks noChangeArrowheads="1"/>
          </p:cNvSpPr>
          <p:nvPr/>
        </p:nvSpPr>
        <p:spPr bwMode="auto">
          <a:xfrm>
            <a:off x="5759212" y="1271762"/>
            <a:ext cx="28988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Anneau de court-circuit</a:t>
            </a:r>
            <a:endParaRPr lang="en-US">
              <a:latin typeface="+mn-lt"/>
            </a:endParaRPr>
          </a:p>
        </p:txBody>
      </p:sp>
      <p:sp>
        <p:nvSpPr>
          <p:cNvPr id="46" name="Line 42"/>
          <p:cNvSpPr>
            <a:spLocks noChangeShapeType="1"/>
          </p:cNvSpPr>
          <p:nvPr/>
        </p:nvSpPr>
        <p:spPr bwMode="auto">
          <a:xfrm flipV="1">
            <a:off x="7076335" y="1629056"/>
            <a:ext cx="342216" cy="1942774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17" name="Group 16"/>
          <p:cNvGrpSpPr/>
          <p:nvPr/>
        </p:nvGrpSpPr>
        <p:grpSpPr>
          <a:xfrm>
            <a:off x="4803251" y="3663084"/>
            <a:ext cx="2631012" cy="1833104"/>
            <a:chOff x="4803251" y="3663084"/>
            <a:chExt cx="2631012" cy="1833104"/>
          </a:xfrm>
        </p:grpSpPr>
        <p:cxnSp>
          <p:nvCxnSpPr>
            <p:cNvPr id="47" name="Straight Connector 46"/>
            <p:cNvCxnSpPr/>
            <p:nvPr/>
          </p:nvCxnSpPr>
          <p:spPr>
            <a:xfrm flipV="1">
              <a:off x="4803251" y="3671888"/>
              <a:ext cx="2273824" cy="107030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4969939" y="4055143"/>
              <a:ext cx="2316686" cy="501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5146152" y="4474243"/>
              <a:ext cx="2264298" cy="1263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293790" y="4985295"/>
              <a:ext cx="2140473" cy="77243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V="1">
              <a:off x="5393802" y="5419656"/>
              <a:ext cx="2016648" cy="7653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 flipV="1">
              <a:off x="4806922" y="3763076"/>
              <a:ext cx="174653" cy="289812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H="1" flipV="1">
              <a:off x="4981576" y="4052888"/>
              <a:ext cx="180974" cy="419100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H="1" flipV="1">
              <a:off x="5142918" y="4427693"/>
              <a:ext cx="152982" cy="558645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flipH="1" flipV="1">
              <a:off x="5293790" y="4970669"/>
              <a:ext cx="87835" cy="525256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flipH="1" flipV="1">
              <a:off x="7044795" y="3663084"/>
              <a:ext cx="232305" cy="442191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flipH="1" flipV="1">
              <a:off x="7277101" y="4091864"/>
              <a:ext cx="100012" cy="503949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flipH="1" flipV="1">
              <a:off x="7381774" y="4592561"/>
              <a:ext cx="47726" cy="474739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flipV="1">
              <a:off x="7400925" y="5072630"/>
              <a:ext cx="17627" cy="351858"/>
            </a:xfrm>
            <a:prstGeom prst="line">
              <a:avLst/>
            </a:prstGeom>
            <a:ln w="3810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Title 1"/>
          <p:cNvSpPr txBox="1">
            <a:spLocks/>
          </p:cNvSpPr>
          <p:nvPr/>
        </p:nvSpPr>
        <p:spPr>
          <a:xfrm>
            <a:off x="628649" y="0"/>
            <a:ext cx="7087995" cy="1260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Rotor d'une machine asynchrone à cage d'écureuil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8</a:t>
            </a:fld>
            <a:endParaRPr lang="fr-CH"/>
          </a:p>
        </p:txBody>
      </p:sp>
      <p:sp>
        <p:nvSpPr>
          <p:cNvPr id="43" name="Line 44"/>
          <p:cNvSpPr>
            <a:spLocks noChangeShapeType="1"/>
          </p:cNvSpPr>
          <p:nvPr/>
        </p:nvSpPr>
        <p:spPr bwMode="auto">
          <a:xfrm flipH="1" flipV="1">
            <a:off x="5110221" y="2520237"/>
            <a:ext cx="422609" cy="1493048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44">
            <a:extLst>
              <a:ext uri="{FF2B5EF4-FFF2-40B4-BE49-F238E27FC236}">
                <a16:creationId xmlns:a16="http://schemas.microsoft.com/office/drawing/2014/main" id="{09FDAF26-361D-4AB1-961F-F2499C427FF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236528" y="2896130"/>
            <a:ext cx="0" cy="658828"/>
          </a:xfrm>
          <a:prstGeom prst="line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Text Box 43">
            <a:extLst>
              <a:ext uri="{FF2B5EF4-FFF2-40B4-BE49-F238E27FC236}">
                <a16:creationId xmlns:a16="http://schemas.microsoft.com/office/drawing/2014/main" id="{9D800043-2511-45B8-BBAC-A490061C83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9852" y="2552497"/>
            <a:ext cx="15544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Fer feuilleté</a:t>
            </a:r>
            <a:endParaRPr lang="en-US">
              <a:latin typeface="+mn-lt"/>
            </a:endParaRPr>
          </a:p>
        </p:txBody>
      </p:sp>
      <p:graphicFrame>
        <p:nvGraphicFramePr>
          <p:cNvPr id="67" name="Object 96">
            <a:extLst>
              <a:ext uri="{FF2B5EF4-FFF2-40B4-BE49-F238E27FC236}">
                <a16:creationId xmlns:a16="http://schemas.microsoft.com/office/drawing/2014/main" id="{26047E18-EFC2-42B1-BCA4-7A1565434B7B}"/>
              </a:ext>
            </a:extLst>
          </p:cNvPr>
          <p:cNvGraphicFramePr>
            <a:graphicFrameLocks/>
          </p:cNvGraphicFramePr>
          <p:nvPr/>
        </p:nvGraphicFramePr>
        <p:xfrm>
          <a:off x="576226" y="1588811"/>
          <a:ext cx="1841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026" name="Equation" r:id="rId5" imgW="1841400" imgH="736560" progId="Equation.DSMT4">
                  <p:embed/>
                </p:oleObj>
              </mc:Choice>
              <mc:Fallback>
                <p:oleObj name="Equation" r:id="rId5" imgW="1841400" imgH="736560" progId="Equation.DSMT4">
                  <p:embed/>
                  <p:pic>
                    <p:nvPicPr>
                      <p:cNvPr id="67" name="Object 96">
                        <a:extLst>
                          <a:ext uri="{FF2B5EF4-FFF2-40B4-BE49-F238E27FC236}">
                            <a16:creationId xmlns:a16="http://schemas.microsoft.com/office/drawing/2014/main" id="{26047E18-EFC2-42B1-BCA4-7A1565434B7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26" y="1588811"/>
                        <a:ext cx="18415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85C2803-4D84-4C9F-96AC-BCE418BDA8E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9726" y="3801746"/>
          <a:ext cx="1714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027" name="Equation" r:id="rId7" imgW="1714320" imgH="736560" progId="Equation.DSMT4">
                  <p:embed/>
                </p:oleObj>
              </mc:Choice>
              <mc:Fallback>
                <p:oleObj name="Equation" r:id="rId7" imgW="1714320" imgH="73656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785C2803-4D84-4C9F-96AC-BCE418BDA8E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9726" y="3801746"/>
                        <a:ext cx="1714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" name="Text Box 43">
            <a:extLst>
              <a:ext uri="{FF2B5EF4-FFF2-40B4-BE49-F238E27FC236}">
                <a16:creationId xmlns:a16="http://schemas.microsoft.com/office/drawing/2014/main" id="{938F32E7-7AC2-44F4-8FB1-6530AA172F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26" y="2714032"/>
            <a:ext cx="330689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Le rotor est constitué de spires court-circuitées sur elles mêmes</a:t>
            </a:r>
            <a:endParaRPr lang="en-US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871351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AutoShape 2"/>
          <p:cNvSpPr>
            <a:spLocks noChangeArrowheads="1"/>
          </p:cNvSpPr>
          <p:nvPr/>
        </p:nvSpPr>
        <p:spPr bwMode="auto">
          <a:xfrm>
            <a:off x="2916238" y="2205038"/>
            <a:ext cx="2519362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FFEBFA"/>
              </a:gs>
              <a:gs pos="30000">
                <a:srgbClr val="C4D6EB"/>
              </a:gs>
              <a:gs pos="60001">
                <a:srgbClr val="85C2FF"/>
              </a:gs>
              <a:gs pos="100000">
                <a:srgbClr val="5E9EFF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sz="2000"/>
              <a:t>100 km/h</a:t>
            </a:r>
            <a:endParaRPr lang="en-US" sz="2000"/>
          </a:p>
        </p:txBody>
      </p:sp>
      <p:sp>
        <p:nvSpPr>
          <p:cNvPr id="308227" name="AutoShape 3"/>
          <p:cNvSpPr>
            <a:spLocks noChangeArrowheads="1"/>
          </p:cNvSpPr>
          <p:nvPr/>
        </p:nvSpPr>
        <p:spPr bwMode="auto">
          <a:xfrm>
            <a:off x="5435600" y="2205038"/>
            <a:ext cx="1657350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sz="2000"/>
              <a:t>20 km/h</a:t>
            </a:r>
            <a:endParaRPr lang="en-US" sz="2000"/>
          </a:p>
        </p:txBody>
      </p:sp>
      <p:sp>
        <p:nvSpPr>
          <p:cNvPr id="308228" name="AutoShape 4"/>
          <p:cNvSpPr>
            <a:spLocks noChangeArrowheads="1"/>
          </p:cNvSpPr>
          <p:nvPr/>
        </p:nvSpPr>
        <p:spPr bwMode="auto">
          <a:xfrm>
            <a:off x="2916238" y="1196975"/>
            <a:ext cx="4176712" cy="79057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4D0808"/>
              </a:gs>
              <a:gs pos="30000">
                <a:srgbClr val="FF0300"/>
              </a:gs>
              <a:gs pos="55000">
                <a:srgbClr val="FF7A00"/>
              </a:gs>
              <a:gs pos="100000">
                <a:srgbClr val="FFF2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sz="2000"/>
              <a:t>120 km/h</a:t>
            </a:r>
            <a:endParaRPr lang="en-US" sz="2000"/>
          </a:p>
        </p:txBody>
      </p:sp>
      <p:sp>
        <p:nvSpPr>
          <p:cNvPr id="75782" name="Line 6"/>
          <p:cNvSpPr>
            <a:spLocks noChangeShapeType="1"/>
          </p:cNvSpPr>
          <p:nvPr/>
        </p:nvSpPr>
        <p:spPr bwMode="auto">
          <a:xfrm>
            <a:off x="179388" y="1125538"/>
            <a:ext cx="0" cy="2016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5783" name="Line 7"/>
          <p:cNvSpPr>
            <a:spLocks noChangeShapeType="1"/>
          </p:cNvSpPr>
          <p:nvPr/>
        </p:nvSpPr>
        <p:spPr bwMode="auto">
          <a:xfrm>
            <a:off x="8893175" y="981075"/>
            <a:ext cx="0" cy="20161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79388" y="1052513"/>
            <a:ext cx="1830387" cy="1149350"/>
            <a:chOff x="295" y="663"/>
            <a:chExt cx="1153" cy="724"/>
          </a:xfrm>
        </p:grpSpPr>
        <p:pic>
          <p:nvPicPr>
            <p:cNvPr id="75856" name="Picture 9" descr="j021295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663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5857" name="Oval 10"/>
            <p:cNvSpPr>
              <a:spLocks noChangeArrowheads="1"/>
            </p:cNvSpPr>
            <p:nvPr/>
          </p:nvSpPr>
          <p:spPr bwMode="auto">
            <a:xfrm>
              <a:off x="808" y="1080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1200" b="1"/>
                <a:t>S</a:t>
              </a:r>
              <a:endParaRPr lang="en-US" sz="1200" b="1"/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179388" y="1916113"/>
            <a:ext cx="1830387" cy="1149350"/>
            <a:chOff x="295" y="1525"/>
            <a:chExt cx="1153" cy="724"/>
          </a:xfrm>
        </p:grpSpPr>
        <p:pic>
          <p:nvPicPr>
            <p:cNvPr id="75854" name="Picture 12" descr="j021295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1525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5855" name="Oval 13"/>
            <p:cNvSpPr>
              <a:spLocks noChangeArrowheads="1"/>
            </p:cNvSpPr>
            <p:nvPr/>
          </p:nvSpPr>
          <p:spPr bwMode="auto">
            <a:xfrm>
              <a:off x="809" y="1942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1200" b="1"/>
                <a:t>R</a:t>
              </a:r>
              <a:endParaRPr lang="en-US" sz="1200" b="1"/>
            </a:p>
          </p:txBody>
        </p:sp>
      </p:grpSp>
      <p:sp>
        <p:nvSpPr>
          <p:cNvPr id="308238" name="Rectangle 14"/>
          <p:cNvSpPr>
            <a:spLocks noChangeArrowheads="1"/>
          </p:cNvSpPr>
          <p:nvPr/>
        </p:nvSpPr>
        <p:spPr bwMode="auto">
          <a:xfrm>
            <a:off x="0" y="3573463"/>
            <a:ext cx="9144000" cy="12954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fr-CH">
                <a:solidFill>
                  <a:srgbClr val="FF0000"/>
                </a:solidFill>
              </a:rPr>
              <a:t>  Stator</a:t>
            </a:r>
          </a:p>
          <a:p>
            <a:pPr>
              <a:defRPr/>
            </a:pPr>
            <a:endParaRPr lang="fr-CH">
              <a:solidFill>
                <a:srgbClr val="FF0000"/>
              </a:solidFill>
            </a:endParaRPr>
          </a:p>
          <a:p>
            <a:pPr>
              <a:defRPr/>
            </a:pPr>
            <a:endParaRPr lang="en-US">
              <a:solidFill>
                <a:srgbClr val="FF0000"/>
              </a:solidFill>
            </a:endParaRPr>
          </a:p>
        </p:txBody>
      </p:sp>
      <p:sp>
        <p:nvSpPr>
          <p:cNvPr id="308239" name="Rectangle 15"/>
          <p:cNvSpPr>
            <a:spLocks noChangeArrowheads="1"/>
          </p:cNvSpPr>
          <p:nvPr/>
        </p:nvSpPr>
        <p:spPr bwMode="auto">
          <a:xfrm>
            <a:off x="0" y="5084763"/>
            <a:ext cx="9144000" cy="1295400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CH">
              <a:solidFill>
                <a:srgbClr val="0099FF"/>
              </a:solidFill>
            </a:endParaRPr>
          </a:p>
          <a:p>
            <a:pPr>
              <a:defRPr/>
            </a:pPr>
            <a:endParaRPr lang="fr-CH">
              <a:solidFill>
                <a:srgbClr val="0099FF"/>
              </a:solidFill>
            </a:endParaRPr>
          </a:p>
          <a:p>
            <a:pPr>
              <a:defRPr/>
            </a:pPr>
            <a:r>
              <a:rPr lang="fr-CH">
                <a:solidFill>
                  <a:srgbClr val="0099FF"/>
                </a:solidFill>
              </a:rPr>
              <a:t>  Rotor</a:t>
            </a:r>
            <a:endParaRPr lang="en-US">
              <a:solidFill>
                <a:srgbClr val="0099FF"/>
              </a:solidFill>
            </a:endParaRPr>
          </a:p>
        </p:txBody>
      </p:sp>
      <p:grpSp>
        <p:nvGrpSpPr>
          <p:cNvPr id="83" name="Group 15"/>
          <p:cNvGrpSpPr>
            <a:grpSpLocks/>
          </p:cNvGrpSpPr>
          <p:nvPr/>
        </p:nvGrpSpPr>
        <p:grpSpPr bwMode="auto">
          <a:xfrm>
            <a:off x="-7669213" y="5084763"/>
            <a:ext cx="17279938" cy="0"/>
            <a:chOff x="-4831" y="3203"/>
            <a:chExt cx="10885" cy="0"/>
          </a:xfrm>
        </p:grpSpPr>
        <p:sp>
          <p:nvSpPr>
            <p:cNvPr id="84" name="Line 16"/>
            <p:cNvSpPr>
              <a:spLocks noChangeShapeType="1"/>
            </p:cNvSpPr>
            <p:nvPr/>
          </p:nvSpPr>
          <p:spPr bwMode="auto">
            <a:xfrm>
              <a:off x="1701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5" name="Line 17"/>
            <p:cNvSpPr>
              <a:spLocks noChangeShapeType="1"/>
            </p:cNvSpPr>
            <p:nvPr/>
          </p:nvSpPr>
          <p:spPr bwMode="auto">
            <a:xfrm>
              <a:off x="975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6" name="Line 18"/>
            <p:cNvSpPr>
              <a:spLocks noChangeShapeType="1"/>
            </p:cNvSpPr>
            <p:nvPr/>
          </p:nvSpPr>
          <p:spPr bwMode="auto">
            <a:xfrm>
              <a:off x="3152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7" name="Line 19"/>
            <p:cNvSpPr>
              <a:spLocks noChangeShapeType="1"/>
            </p:cNvSpPr>
            <p:nvPr/>
          </p:nvSpPr>
          <p:spPr bwMode="auto">
            <a:xfrm>
              <a:off x="2426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8" name="Line 20"/>
            <p:cNvSpPr>
              <a:spLocks noChangeShapeType="1"/>
            </p:cNvSpPr>
            <p:nvPr/>
          </p:nvSpPr>
          <p:spPr bwMode="auto">
            <a:xfrm>
              <a:off x="4604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9" name="Line 21"/>
            <p:cNvSpPr>
              <a:spLocks noChangeShapeType="1"/>
            </p:cNvSpPr>
            <p:nvPr/>
          </p:nvSpPr>
          <p:spPr bwMode="auto">
            <a:xfrm>
              <a:off x="3878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0" name="Line 22"/>
            <p:cNvSpPr>
              <a:spLocks noChangeShapeType="1"/>
            </p:cNvSpPr>
            <p:nvPr/>
          </p:nvSpPr>
          <p:spPr bwMode="auto">
            <a:xfrm>
              <a:off x="5329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1" name="Line 23"/>
            <p:cNvSpPr>
              <a:spLocks noChangeShapeType="1"/>
            </p:cNvSpPr>
            <p:nvPr/>
          </p:nvSpPr>
          <p:spPr bwMode="auto">
            <a:xfrm>
              <a:off x="-1202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2" name="Line 24"/>
            <p:cNvSpPr>
              <a:spLocks noChangeShapeType="1"/>
            </p:cNvSpPr>
            <p:nvPr/>
          </p:nvSpPr>
          <p:spPr bwMode="auto">
            <a:xfrm>
              <a:off x="-1928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3" name="Line 25"/>
            <p:cNvSpPr>
              <a:spLocks noChangeShapeType="1"/>
            </p:cNvSpPr>
            <p:nvPr/>
          </p:nvSpPr>
          <p:spPr bwMode="auto">
            <a:xfrm>
              <a:off x="249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4" name="Line 26"/>
            <p:cNvSpPr>
              <a:spLocks noChangeShapeType="1"/>
            </p:cNvSpPr>
            <p:nvPr/>
          </p:nvSpPr>
          <p:spPr bwMode="auto">
            <a:xfrm>
              <a:off x="-477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5" name="Line 27"/>
            <p:cNvSpPr>
              <a:spLocks noChangeShapeType="1"/>
            </p:cNvSpPr>
            <p:nvPr/>
          </p:nvSpPr>
          <p:spPr bwMode="auto">
            <a:xfrm>
              <a:off x="-4105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6" name="Line 28"/>
            <p:cNvSpPr>
              <a:spLocks noChangeShapeType="1"/>
            </p:cNvSpPr>
            <p:nvPr/>
          </p:nvSpPr>
          <p:spPr bwMode="auto">
            <a:xfrm>
              <a:off x="-4831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7" name="Line 29"/>
            <p:cNvSpPr>
              <a:spLocks noChangeShapeType="1"/>
            </p:cNvSpPr>
            <p:nvPr/>
          </p:nvSpPr>
          <p:spPr bwMode="auto">
            <a:xfrm>
              <a:off x="-2654" y="3203"/>
              <a:ext cx="725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8" name="Line 30"/>
            <p:cNvSpPr>
              <a:spLocks noChangeShapeType="1"/>
            </p:cNvSpPr>
            <p:nvPr/>
          </p:nvSpPr>
          <p:spPr bwMode="auto">
            <a:xfrm>
              <a:off x="-3380" y="3203"/>
              <a:ext cx="726" cy="0"/>
            </a:xfrm>
            <a:prstGeom prst="line">
              <a:avLst/>
            </a:prstGeom>
            <a:noFill/>
            <a:ln w="76200">
              <a:solidFill>
                <a:srgbClr val="0099FF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aphicFrame>
        <p:nvGraphicFramePr>
          <p:cNvPr id="82" name="Chart 81"/>
          <p:cNvGraphicFramePr/>
          <p:nvPr/>
        </p:nvGraphicFramePr>
        <p:xfrm>
          <a:off x="-7813376" y="3753549"/>
          <a:ext cx="22322480" cy="22306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9" name="Chart 98"/>
          <p:cNvGraphicFramePr/>
          <p:nvPr/>
        </p:nvGraphicFramePr>
        <p:xfrm>
          <a:off x="-10045624" y="4258420"/>
          <a:ext cx="30099344" cy="1464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2678656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75833 0.00023 " pathEditMode="relative" rAng="0" ptsTypes="AA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17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75833 0.00024 " pathEditMode="relative" rAng="0" ptsTypes="AA">
                                      <p:cBhvr>
                                        <p:cTn id="1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1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08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8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8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3" presetClass="pat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0.25191 -3.7037E-6 " pathEditMode="relative" rAng="0" ptsTypes="AA">
                                      <p:cBhvr>
                                        <p:cTn id="42" dur="1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50416 4.81481E-6 " pathEditMode="relative" rAng="0" ptsTypes="AA">
                                      <p:cBhvr>
                                        <p:cTn id="44" dur="3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3 3.7037E-6 L 0.45764 3.7037E-6 " pathEditMode="relative" rAng="0" ptsTypes="AA">
                                      <p:cBhvr>
                                        <p:cTn id="51" dur="3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26" grpId="0" animBg="1"/>
      <p:bldP spid="308227" grpId="0" animBg="1"/>
      <p:bldP spid="308228" grpId="0" animBg="1"/>
      <p:bldP spid="308238" grpId="0" animBg="1"/>
      <p:bldP spid="308239" grpId="0" animBg="1"/>
      <p:bldGraphic spid="82" grpId="0">
        <p:bldAsOne/>
      </p:bldGraphic>
      <p:bldGraphic spid="82" grpId="1">
        <p:bldAsOne/>
      </p:bldGraphic>
      <p:bldGraphic spid="99" grpId="0">
        <p:bldAsOne/>
      </p:bldGraphic>
      <p:bldGraphic spid="99" grpId="1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37" y="979200"/>
            <a:ext cx="5724525" cy="5724525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34239364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37" y="979200"/>
            <a:ext cx="5724525" cy="572452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Principe de fonctionnement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2291922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287947" y="974557"/>
            <a:ext cx="460010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En raisonnant en fréquence électrique</a:t>
            </a:r>
            <a:endParaRPr lang="en-US">
              <a:latin typeface="+mn-lt"/>
            </a:endParaRPr>
          </a:p>
        </p:txBody>
      </p:sp>
      <p:sp>
        <p:nvSpPr>
          <p:cNvPr id="309252" name="Text Box 4"/>
          <p:cNvSpPr txBox="1">
            <a:spLocks noChangeArrowheads="1"/>
          </p:cNvSpPr>
          <p:nvPr/>
        </p:nvSpPr>
        <p:spPr bwMode="auto">
          <a:xfrm>
            <a:off x="923590" y="1711315"/>
            <a:ext cx="137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FF0000"/>
                </a:solidFill>
                <a:latin typeface="+mn-lt"/>
              </a:rPr>
              <a:t>f</a:t>
            </a:r>
            <a:r>
              <a:rPr lang="fr-CH" baseline="-25000">
                <a:solidFill>
                  <a:srgbClr val="FF0000"/>
                </a:solidFill>
                <a:latin typeface="+mn-lt"/>
              </a:rPr>
              <a:t>s</a:t>
            </a:r>
            <a:r>
              <a:rPr lang="fr-CH">
                <a:solidFill>
                  <a:srgbClr val="FF0000"/>
                </a:solidFill>
                <a:latin typeface="+mn-lt"/>
              </a:rPr>
              <a:t> = 50 Hz</a:t>
            </a:r>
            <a:endParaRPr lang="en-US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09253" name="Text Box 5"/>
          <p:cNvSpPr txBox="1">
            <a:spLocks noChangeArrowheads="1"/>
          </p:cNvSpPr>
          <p:nvPr/>
        </p:nvSpPr>
        <p:spPr bwMode="auto">
          <a:xfrm>
            <a:off x="846646" y="2153120"/>
            <a:ext cx="14398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0000FF"/>
                </a:solidFill>
                <a:latin typeface="+mn-lt"/>
              </a:rPr>
              <a:t>f</a:t>
            </a:r>
            <a:r>
              <a:rPr lang="fr-CH" baseline="-25000">
                <a:solidFill>
                  <a:srgbClr val="0000FF"/>
                </a:solidFill>
                <a:latin typeface="+mn-lt"/>
              </a:rPr>
              <a:t>m</a:t>
            </a:r>
            <a:r>
              <a:rPr lang="fr-CH">
                <a:solidFill>
                  <a:srgbClr val="0000FF"/>
                </a:solidFill>
                <a:latin typeface="+mn-lt"/>
              </a:rPr>
              <a:t> = 48 Hz</a:t>
            </a:r>
            <a:endParaRPr lang="en-US">
              <a:solidFill>
                <a:srgbClr val="0000FF"/>
              </a:solidFill>
              <a:latin typeface="+mn-lt"/>
            </a:endParaRPr>
          </a:p>
        </p:txBody>
      </p:sp>
      <p:sp>
        <p:nvSpPr>
          <p:cNvPr id="309255" name="Text Box 7"/>
          <p:cNvSpPr txBox="1">
            <a:spLocks noChangeArrowheads="1"/>
          </p:cNvSpPr>
          <p:nvPr/>
        </p:nvSpPr>
        <p:spPr bwMode="auto">
          <a:xfrm>
            <a:off x="2658587" y="1916113"/>
            <a:ext cx="111601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FF0000"/>
                </a:solidFill>
                <a:latin typeface="+mn-lt"/>
              </a:rPr>
              <a:t>f</a:t>
            </a:r>
            <a:r>
              <a:rPr lang="fr-CH" baseline="-25000">
                <a:solidFill>
                  <a:srgbClr val="FF0000"/>
                </a:solidFill>
                <a:latin typeface="+mn-lt"/>
              </a:rPr>
              <a:t>s</a:t>
            </a:r>
            <a:r>
              <a:rPr lang="fr-CH">
                <a:latin typeface="+mn-lt"/>
              </a:rPr>
              <a:t> - </a:t>
            </a:r>
            <a:r>
              <a:rPr lang="fr-CH">
                <a:solidFill>
                  <a:srgbClr val="0000FF"/>
                </a:solidFill>
                <a:latin typeface="+mn-lt"/>
              </a:rPr>
              <a:t>f</a:t>
            </a:r>
            <a:r>
              <a:rPr lang="fr-CH" baseline="-25000">
                <a:solidFill>
                  <a:srgbClr val="0000FF"/>
                </a:solidFill>
                <a:latin typeface="+mn-lt"/>
              </a:rPr>
              <a:t>m</a:t>
            </a:r>
            <a:r>
              <a:rPr lang="fr-CH">
                <a:latin typeface="+mn-lt"/>
              </a:rPr>
              <a:t> =</a:t>
            </a:r>
            <a:endParaRPr lang="en-US">
              <a:solidFill>
                <a:schemeClr val="folHlink"/>
              </a:solidFill>
              <a:latin typeface="+mn-lt"/>
            </a:endParaRPr>
          </a:p>
        </p:txBody>
      </p:sp>
      <p:sp>
        <p:nvSpPr>
          <p:cNvPr id="309256" name="Freeform 8"/>
          <p:cNvSpPr>
            <a:spLocks/>
          </p:cNvSpPr>
          <p:nvPr/>
        </p:nvSpPr>
        <p:spPr bwMode="auto">
          <a:xfrm>
            <a:off x="3995738" y="2349500"/>
            <a:ext cx="856615" cy="358775"/>
          </a:xfrm>
          <a:custGeom>
            <a:avLst/>
            <a:gdLst>
              <a:gd name="T0" fmla="*/ 0 w 590"/>
              <a:gd name="T1" fmla="*/ 0 h 499"/>
              <a:gd name="T2" fmla="*/ 0 w 590"/>
              <a:gd name="T3" fmla="*/ 2147483647 h 499"/>
              <a:gd name="T4" fmla="*/ 2147483647 w 590"/>
              <a:gd name="T5" fmla="*/ 2147483647 h 499"/>
              <a:gd name="T6" fmla="*/ 2147483647 w 590"/>
              <a:gd name="T7" fmla="*/ 2147483647 h 499"/>
              <a:gd name="T8" fmla="*/ 0 60000 65536"/>
              <a:gd name="T9" fmla="*/ 0 60000 65536"/>
              <a:gd name="T10" fmla="*/ 0 60000 65536"/>
              <a:gd name="T11" fmla="*/ 0 60000 65536"/>
              <a:gd name="T12" fmla="*/ 0 w 590"/>
              <a:gd name="T13" fmla="*/ 0 h 499"/>
              <a:gd name="T14" fmla="*/ 590 w 590"/>
              <a:gd name="T15" fmla="*/ 499 h 49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0" h="499">
                <a:moveTo>
                  <a:pt x="0" y="0"/>
                </a:moveTo>
                <a:lnTo>
                  <a:pt x="0" y="499"/>
                </a:lnTo>
                <a:lnTo>
                  <a:pt x="454" y="499"/>
                </a:lnTo>
                <a:lnTo>
                  <a:pt x="590" y="499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257" name="Text Box 9"/>
          <p:cNvSpPr txBox="1">
            <a:spLocks noChangeArrowheads="1"/>
          </p:cNvSpPr>
          <p:nvPr/>
        </p:nvSpPr>
        <p:spPr bwMode="auto">
          <a:xfrm>
            <a:off x="4852353" y="2420938"/>
            <a:ext cx="38883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Le courant induit au rotor a une</a:t>
            </a:r>
          </a:p>
          <a:p>
            <a:pPr eaLnBrk="1" hangingPunct="1"/>
            <a:r>
              <a:rPr lang="fr-CH">
                <a:latin typeface="+mn-lt"/>
              </a:rPr>
              <a:t>fréquence de 2 Hz dans le rotor</a:t>
            </a:r>
            <a:endParaRPr lang="en-US">
              <a:latin typeface="+mn-lt"/>
            </a:endParaRPr>
          </a:p>
        </p:txBody>
      </p:sp>
      <p:sp>
        <p:nvSpPr>
          <p:cNvPr id="309258" name="Freeform 10"/>
          <p:cNvSpPr>
            <a:spLocks/>
          </p:cNvSpPr>
          <p:nvPr/>
        </p:nvSpPr>
        <p:spPr bwMode="auto">
          <a:xfrm>
            <a:off x="3995738" y="2852738"/>
            <a:ext cx="856615" cy="576262"/>
          </a:xfrm>
          <a:custGeom>
            <a:avLst/>
            <a:gdLst>
              <a:gd name="T0" fmla="*/ 0 w 590"/>
              <a:gd name="T1" fmla="*/ 0 h 499"/>
              <a:gd name="T2" fmla="*/ 0 w 590"/>
              <a:gd name="T3" fmla="*/ 2147483647 h 499"/>
              <a:gd name="T4" fmla="*/ 2147483647 w 590"/>
              <a:gd name="T5" fmla="*/ 2147483647 h 499"/>
              <a:gd name="T6" fmla="*/ 2147483647 w 590"/>
              <a:gd name="T7" fmla="*/ 2147483647 h 499"/>
              <a:gd name="T8" fmla="*/ 0 60000 65536"/>
              <a:gd name="T9" fmla="*/ 0 60000 65536"/>
              <a:gd name="T10" fmla="*/ 0 60000 65536"/>
              <a:gd name="T11" fmla="*/ 0 60000 65536"/>
              <a:gd name="T12" fmla="*/ 0 w 590"/>
              <a:gd name="T13" fmla="*/ 0 h 499"/>
              <a:gd name="T14" fmla="*/ 590 w 590"/>
              <a:gd name="T15" fmla="*/ 499 h 49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0" h="499">
                <a:moveTo>
                  <a:pt x="0" y="0"/>
                </a:moveTo>
                <a:lnTo>
                  <a:pt x="0" y="499"/>
                </a:lnTo>
                <a:lnTo>
                  <a:pt x="454" y="499"/>
                </a:lnTo>
                <a:lnTo>
                  <a:pt x="590" y="499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259" name="Text Box 11"/>
          <p:cNvSpPr txBox="1">
            <a:spLocks noChangeArrowheads="1"/>
          </p:cNvSpPr>
          <p:nvPr/>
        </p:nvSpPr>
        <p:spPr bwMode="auto">
          <a:xfrm>
            <a:off x="4852353" y="3141663"/>
            <a:ext cx="3565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Quelle est la fréquence de ce</a:t>
            </a:r>
          </a:p>
          <a:p>
            <a:pPr eaLnBrk="1" hangingPunct="1"/>
            <a:r>
              <a:rPr lang="fr-CH">
                <a:latin typeface="+mn-lt"/>
              </a:rPr>
              <a:t>courant vu du stator ?</a:t>
            </a:r>
            <a:endParaRPr lang="en-US">
              <a:latin typeface="+mn-lt"/>
            </a:endParaRPr>
          </a:p>
        </p:txBody>
      </p:sp>
      <p:sp>
        <p:nvSpPr>
          <p:cNvPr id="309260" name="Text Box 12"/>
          <p:cNvSpPr txBox="1">
            <a:spLocks noChangeArrowheads="1"/>
          </p:cNvSpPr>
          <p:nvPr/>
        </p:nvSpPr>
        <p:spPr bwMode="auto">
          <a:xfrm>
            <a:off x="4852353" y="3860800"/>
            <a:ext cx="22701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00B050"/>
                </a:solidFill>
                <a:latin typeface="+mn-lt"/>
              </a:rPr>
              <a:t>2 Hz </a:t>
            </a:r>
            <a:r>
              <a:rPr lang="fr-CH">
                <a:latin typeface="+mn-lt"/>
              </a:rPr>
              <a:t>dans le rotor</a:t>
            </a:r>
            <a:endParaRPr lang="en-US">
              <a:latin typeface="+mn-lt"/>
            </a:endParaRPr>
          </a:p>
        </p:txBody>
      </p:sp>
      <p:sp>
        <p:nvSpPr>
          <p:cNvPr id="309261" name="Text Box 13"/>
          <p:cNvSpPr txBox="1">
            <a:spLocks noChangeArrowheads="1"/>
          </p:cNvSpPr>
          <p:nvPr/>
        </p:nvSpPr>
        <p:spPr bwMode="auto">
          <a:xfrm>
            <a:off x="4852353" y="4149725"/>
            <a:ext cx="34756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mais le rotor tourne à </a:t>
            </a:r>
            <a:r>
              <a:rPr lang="fr-CH">
                <a:solidFill>
                  <a:srgbClr val="0000FF"/>
                </a:solidFill>
                <a:latin typeface="+mn-lt"/>
              </a:rPr>
              <a:t>48 Hz</a:t>
            </a:r>
            <a:endParaRPr lang="en-US">
              <a:solidFill>
                <a:srgbClr val="0000FF"/>
              </a:solidFill>
              <a:latin typeface="+mn-lt"/>
            </a:endParaRPr>
          </a:p>
        </p:txBody>
      </p:sp>
      <p:sp>
        <p:nvSpPr>
          <p:cNvPr id="309262" name="Text Box 14"/>
          <p:cNvSpPr txBox="1">
            <a:spLocks noChangeArrowheads="1"/>
          </p:cNvSpPr>
          <p:nvPr/>
        </p:nvSpPr>
        <p:spPr bwMode="auto">
          <a:xfrm>
            <a:off x="4852353" y="4437063"/>
            <a:ext cx="391004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donc </a:t>
            </a:r>
            <a:r>
              <a:rPr lang="fr-CH">
                <a:solidFill>
                  <a:srgbClr val="0000FF"/>
                </a:solidFill>
                <a:latin typeface="+mn-lt"/>
              </a:rPr>
              <a:t>48 Hz </a:t>
            </a:r>
            <a:r>
              <a:rPr lang="fr-CH">
                <a:latin typeface="+mn-lt"/>
              </a:rPr>
              <a:t>+ </a:t>
            </a:r>
            <a:r>
              <a:rPr lang="fr-CH">
                <a:solidFill>
                  <a:srgbClr val="00B050"/>
                </a:solidFill>
                <a:latin typeface="+mn-lt"/>
              </a:rPr>
              <a:t>2 Hz </a:t>
            </a:r>
            <a:r>
              <a:rPr lang="fr-CH">
                <a:latin typeface="+mn-lt"/>
              </a:rPr>
              <a:t>= </a:t>
            </a:r>
            <a:r>
              <a:rPr lang="fr-CH">
                <a:solidFill>
                  <a:srgbClr val="FF0000"/>
                </a:solidFill>
                <a:latin typeface="+mn-lt"/>
              </a:rPr>
              <a:t>50 Hz</a:t>
            </a:r>
            <a:r>
              <a:rPr lang="fr-CH">
                <a:latin typeface="+mn-lt"/>
              </a:rPr>
              <a:t> </a:t>
            </a:r>
            <a:endParaRPr lang="en-US">
              <a:latin typeface="+mn-lt"/>
            </a:endParaRPr>
          </a:p>
        </p:txBody>
      </p:sp>
      <p:sp>
        <p:nvSpPr>
          <p:cNvPr id="309263" name="Text Box 15"/>
          <p:cNvSpPr txBox="1">
            <a:spLocks noChangeArrowheads="1"/>
          </p:cNvSpPr>
          <p:nvPr/>
        </p:nvSpPr>
        <p:spPr bwMode="auto">
          <a:xfrm>
            <a:off x="5048250" y="4868863"/>
            <a:ext cx="24479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Avec</a:t>
            </a:r>
          </a:p>
          <a:p>
            <a:pPr eaLnBrk="1" hangingPunct="1"/>
            <a:r>
              <a:rPr lang="fr-CH">
                <a:latin typeface="+mn-lt"/>
                <a:sym typeface="Symbol" pitchFamily="18" charset="2"/>
              </a:rPr>
              <a:t> = N i</a:t>
            </a:r>
          </a:p>
          <a:p>
            <a:pPr eaLnBrk="1" hangingPunct="1"/>
            <a:r>
              <a:rPr lang="fr-CH">
                <a:latin typeface="+mn-lt"/>
                <a:sym typeface="Symbol" pitchFamily="18" charset="2"/>
              </a:rPr>
              <a:t> =  H dl</a:t>
            </a:r>
          </a:p>
          <a:p>
            <a:pPr eaLnBrk="1" hangingPunct="1"/>
            <a:r>
              <a:rPr lang="fr-CH">
                <a:latin typeface="+mn-lt"/>
                <a:sym typeface="Symbol" pitchFamily="18" charset="2"/>
              </a:rPr>
              <a:t>B =  H</a:t>
            </a:r>
            <a:endParaRPr lang="fr-CH" baseline="-25000">
              <a:latin typeface="+mn-lt"/>
              <a:sym typeface="Symbol" pitchFamily="18" charset="2"/>
            </a:endParaRPr>
          </a:p>
        </p:txBody>
      </p:sp>
      <p:sp>
        <p:nvSpPr>
          <p:cNvPr id="309264" name="Line 16"/>
          <p:cNvSpPr>
            <a:spLocks noChangeShapeType="1"/>
          </p:cNvSpPr>
          <p:nvPr/>
        </p:nvSpPr>
        <p:spPr bwMode="auto">
          <a:xfrm>
            <a:off x="6295324" y="5887395"/>
            <a:ext cx="6477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09265" name="Text Box 17"/>
          <p:cNvSpPr txBox="1">
            <a:spLocks noChangeArrowheads="1"/>
          </p:cNvSpPr>
          <p:nvPr/>
        </p:nvSpPr>
        <p:spPr bwMode="auto">
          <a:xfrm>
            <a:off x="7017449" y="5682291"/>
            <a:ext cx="13965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FF0000"/>
                </a:solidFill>
                <a:latin typeface="+mn-lt"/>
              </a:rPr>
              <a:t>f</a:t>
            </a:r>
            <a:r>
              <a:rPr lang="fr-CH" baseline="-25000">
                <a:solidFill>
                  <a:srgbClr val="FF0000"/>
                </a:solidFill>
                <a:latin typeface="+mn-lt"/>
              </a:rPr>
              <a:t>B</a:t>
            </a:r>
            <a:r>
              <a:rPr lang="fr-CH">
                <a:solidFill>
                  <a:srgbClr val="FF0000"/>
                </a:solidFill>
                <a:latin typeface="+mn-lt"/>
              </a:rPr>
              <a:t> = 50 Hz</a:t>
            </a:r>
            <a:endParaRPr lang="en-US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09266" name="Freeform 18"/>
          <p:cNvSpPr>
            <a:spLocks/>
          </p:cNvSpPr>
          <p:nvPr/>
        </p:nvSpPr>
        <p:spPr bwMode="auto">
          <a:xfrm>
            <a:off x="3660307" y="6013155"/>
            <a:ext cx="4076598" cy="677199"/>
          </a:xfrm>
          <a:custGeom>
            <a:avLst/>
            <a:gdLst>
              <a:gd name="T0" fmla="*/ 2147483647 w 2755"/>
              <a:gd name="T1" fmla="*/ 2147483647 h 585"/>
              <a:gd name="T2" fmla="*/ 2147483647 w 2755"/>
              <a:gd name="T3" fmla="*/ 2147483647 h 585"/>
              <a:gd name="T4" fmla="*/ 2147483647 w 2755"/>
              <a:gd name="T5" fmla="*/ 2147483647 h 585"/>
              <a:gd name="T6" fmla="*/ 0 w 2755"/>
              <a:gd name="T7" fmla="*/ 0 h 585"/>
              <a:gd name="T8" fmla="*/ 0 60000 65536"/>
              <a:gd name="T9" fmla="*/ 0 60000 65536"/>
              <a:gd name="T10" fmla="*/ 0 60000 65536"/>
              <a:gd name="T11" fmla="*/ 0 60000 65536"/>
              <a:gd name="T12" fmla="*/ 0 w 2755"/>
              <a:gd name="T13" fmla="*/ 0 h 585"/>
              <a:gd name="T14" fmla="*/ 2755 w 2755"/>
              <a:gd name="T15" fmla="*/ 585 h 585"/>
              <a:gd name="connsiteX0" fmla="*/ 9321 w 9321"/>
              <a:gd name="connsiteY0" fmla="*/ 1087 h 7292"/>
              <a:gd name="connsiteX1" fmla="*/ 9321 w 9321"/>
              <a:gd name="connsiteY1" fmla="*/ 7292 h 7292"/>
              <a:gd name="connsiteX2" fmla="*/ 1844 w 9321"/>
              <a:gd name="connsiteY2" fmla="*/ 7292 h 7292"/>
              <a:gd name="connsiteX3" fmla="*/ 0 w 9321"/>
              <a:gd name="connsiteY3" fmla="*/ 0 h 7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21" h="7292">
                <a:moveTo>
                  <a:pt x="9321" y="1087"/>
                </a:moveTo>
                <a:lnTo>
                  <a:pt x="9321" y="7292"/>
                </a:lnTo>
                <a:lnTo>
                  <a:pt x="1844" y="7292"/>
                </a:lnTo>
                <a:lnTo>
                  <a:pt x="0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9267" name="Text Box 19"/>
          <p:cNvSpPr txBox="1">
            <a:spLocks noChangeArrowheads="1"/>
          </p:cNvSpPr>
          <p:nvPr/>
        </p:nvSpPr>
        <p:spPr bwMode="auto">
          <a:xfrm>
            <a:off x="287947" y="3798095"/>
            <a:ext cx="4066332" cy="1040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just" eaLnBrk="1" hangingPunct="1"/>
            <a:r>
              <a:rPr lang="fr-CH">
                <a:latin typeface="+mn-lt"/>
              </a:rPr>
              <a:t>Les deux champs stator et rotor ont la même fréquence et leurs interaction génère le couple.</a:t>
            </a:r>
          </a:p>
        </p:txBody>
      </p:sp>
      <p:sp>
        <p:nvSpPr>
          <p:cNvPr id="309268" name="Rectangle 20"/>
          <p:cNvSpPr>
            <a:spLocks noChangeArrowheads="1"/>
          </p:cNvSpPr>
          <p:nvPr/>
        </p:nvSpPr>
        <p:spPr bwMode="auto">
          <a:xfrm>
            <a:off x="3708400" y="1916113"/>
            <a:ext cx="7088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CH">
                <a:solidFill>
                  <a:srgbClr val="00B050"/>
                </a:solidFill>
              </a:rPr>
              <a:t>2 Hz</a:t>
            </a:r>
            <a:endParaRPr lang="en-US">
              <a:solidFill>
                <a:srgbClr val="00B050"/>
              </a:solidFill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1922355" y="1539523"/>
          <a:ext cx="744246" cy="11465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26" name="Equation" r:id="rId4" imgW="291960" imgH="431640" progId="Equation.DSMT4">
                  <p:embed/>
                </p:oleObj>
              </mc:Choice>
              <mc:Fallback>
                <p:oleObj name="Equation" r:id="rId4" imgW="291960" imgH="43164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22355" y="1539523"/>
                        <a:ext cx="744246" cy="11465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287947" y="4559798"/>
            <a:ext cx="4066332" cy="144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just" eaLnBrk="1" hangingPunct="1"/>
            <a:endParaRPr lang="fr-CH">
              <a:latin typeface="+mn-lt"/>
            </a:endParaRPr>
          </a:p>
          <a:p>
            <a:pPr algn="just" eaLnBrk="1" hangingPunct="1"/>
            <a:r>
              <a:rPr lang="fr-CH">
                <a:latin typeface="+mn-lt"/>
              </a:rPr>
              <a:t>Plus le glissement est grand, plus le courant induit est grand, et donc plus le champ B est grand et plus le couple est grand. </a:t>
            </a:r>
            <a:endParaRPr lang="en-US">
              <a:latin typeface="+mn-lt"/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Principe de fonctionnement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048382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9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9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9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9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9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9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9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9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9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9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9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9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9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9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55" grpId="0"/>
      <p:bldP spid="309256" grpId="0" animBg="1"/>
      <p:bldP spid="309257" grpId="0"/>
      <p:bldP spid="309258" grpId="0" animBg="1"/>
      <p:bldP spid="309259" grpId="0"/>
      <p:bldP spid="309260" grpId="0"/>
      <p:bldP spid="309261" grpId="0"/>
      <p:bldP spid="309262" grpId="0"/>
      <p:bldP spid="309263" grpId="0" uiExpand="1" build="allAtOnce"/>
      <p:bldP spid="309264" grpId="0" animBg="1"/>
      <p:bldP spid="309265" grpId="0"/>
      <p:bldP spid="309266" grpId="0" animBg="1"/>
      <p:bldP spid="309267" grpId="0"/>
      <p:bldP spid="309268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67" name="Text Box 19"/>
          <p:cNvSpPr txBox="1">
            <a:spLocks noChangeArrowheads="1"/>
          </p:cNvSpPr>
          <p:nvPr/>
        </p:nvSpPr>
        <p:spPr bwMode="auto">
          <a:xfrm>
            <a:off x="287947" y="3798095"/>
            <a:ext cx="4066332" cy="1040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just" eaLnBrk="1" hangingPunct="1"/>
            <a:r>
              <a:rPr lang="fr-CH">
                <a:latin typeface="+mn-lt"/>
              </a:rPr>
              <a:t>Les deux champs stator et rotor ont la même fréquence et leurs interaction génère le couple.</a:t>
            </a: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287947" y="4559798"/>
            <a:ext cx="4066332" cy="144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just" eaLnBrk="1" hangingPunct="1"/>
            <a:endParaRPr lang="fr-CH">
              <a:latin typeface="+mn-lt"/>
            </a:endParaRPr>
          </a:p>
          <a:p>
            <a:pPr algn="just" eaLnBrk="1" hangingPunct="1"/>
            <a:r>
              <a:rPr lang="fr-CH">
                <a:latin typeface="+mn-lt"/>
              </a:rPr>
              <a:t>Plus le glissement est grand, plus le courant induit est grand, et donc plus le champ B est grand et plus le couple est grand. </a:t>
            </a:r>
            <a:endParaRPr lang="en-US">
              <a:latin typeface="+mn-lt"/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Principe de fonctionnement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13</a:t>
            </a:fld>
            <a:endParaRPr lang="fr-CH"/>
          </a:p>
        </p:txBody>
      </p:sp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0FE72BE7-0658-4084-B151-673338DA4A0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266690" y="1779588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50" name="Equation" r:id="rId4" imgW="2311200" imgH="444240" progId="Equation.DSMT4">
                  <p:embed/>
                </p:oleObj>
              </mc:Choice>
              <mc:Fallback>
                <p:oleObj name="Equation" r:id="rId4" imgW="2311200" imgH="444240" progId="Equation.DSMT4">
                  <p:embed/>
                  <p:pic>
                    <p:nvPicPr>
                      <p:cNvPr id="24" name="Object 23">
                        <a:extLst>
                          <a:ext uri="{FF2B5EF4-FFF2-40B4-BE49-F238E27FC236}">
                            <a16:creationId xmlns:a16="http://schemas.microsoft.com/office/drawing/2014/main" id="{0FE72BE7-0658-4084-B151-673338DA4A0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266690" y="1779588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 Box 9">
            <a:extLst>
              <a:ext uri="{FF2B5EF4-FFF2-40B4-BE49-F238E27FC236}">
                <a16:creationId xmlns:a16="http://schemas.microsoft.com/office/drawing/2014/main" id="{9932ABF8-2275-44EF-8B36-76369298F1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8890" y="3127062"/>
            <a:ext cx="3662628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2 conditions :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nombre de pôles</a:t>
            </a:r>
          </a:p>
          <a:p>
            <a:pPr>
              <a:defRPr/>
            </a:pPr>
            <a:r>
              <a:rPr lang="fr-CH" sz="1400"/>
              <a:t>     (paires de pôles)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vitesse</a:t>
            </a:r>
            <a:endParaRPr lang="fr-CH">
              <a:solidFill>
                <a:schemeClr val="bg1"/>
              </a:solidFill>
            </a:endParaRPr>
          </a:p>
          <a:p>
            <a:pPr>
              <a:defRPr/>
            </a:pPr>
            <a:r>
              <a:rPr lang="fr-CH" sz="1400"/>
              <a:t>     (les champs sont dit synchrones)</a:t>
            </a:r>
          </a:p>
        </p:txBody>
      </p:sp>
      <p:sp>
        <p:nvSpPr>
          <p:cNvPr id="26" name="Line 29">
            <a:extLst>
              <a:ext uri="{FF2B5EF4-FFF2-40B4-BE49-F238E27FC236}">
                <a16:creationId xmlns:a16="http://schemas.microsoft.com/office/drawing/2014/main" id="{BBAD9217-A0BC-4604-9D84-DAD1A0A169B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870519" y="2219200"/>
            <a:ext cx="0" cy="32025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7" name="Text Box 30">
            <a:extLst>
              <a:ext uri="{FF2B5EF4-FFF2-40B4-BE49-F238E27FC236}">
                <a16:creationId xmlns:a16="http://schemas.microsoft.com/office/drawing/2014/main" id="{88227EA3-64EB-4B3D-9CF9-C4374DAF7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8829" y="2496853"/>
            <a:ext cx="33240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 sz="1400"/>
              <a:t>nombre de paires de pôles</a:t>
            </a:r>
            <a:endParaRPr lang="en-US" sz="140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AF0C51C-5DDA-48C2-8A0B-F324BA5D590F}"/>
              </a:ext>
            </a:extLst>
          </p:cNvPr>
          <p:cNvCxnSpPr>
            <a:cxnSpLocks/>
          </p:cNvCxnSpPr>
          <p:nvPr/>
        </p:nvCxnSpPr>
        <p:spPr>
          <a:xfrm>
            <a:off x="4775200" y="1290320"/>
            <a:ext cx="0" cy="501904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9302194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628649" y="974557"/>
            <a:ext cx="76993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Par définition le glissement est l'écart de vitesse entre le champ tournant statorique et la vitesse mécanique du rotor, rapporté à la vitesse du champ tournant statorique.</a:t>
            </a:r>
          </a:p>
          <a:p>
            <a:pPr eaLnBrk="1" hangingPunct="1"/>
            <a:endParaRPr lang="fr-CH">
              <a:latin typeface="+mn-lt"/>
            </a:endParaRPr>
          </a:p>
          <a:p>
            <a:pPr eaLnBrk="1" hangingPunct="1"/>
            <a:r>
              <a:rPr lang="fr-CH">
                <a:latin typeface="+mn-lt"/>
              </a:rPr>
              <a:t>Il est noté s et est sans dimension.</a:t>
            </a:r>
            <a:endParaRPr lang="en-US">
              <a:latin typeface="+mn-lt"/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906182"/>
          </a:xfrm>
        </p:spPr>
        <p:txBody>
          <a:bodyPr>
            <a:normAutofit/>
          </a:bodyPr>
          <a:lstStyle/>
          <a:p>
            <a:r>
              <a:rPr lang="fr-CH" sz="2800"/>
              <a:t>Glissement</a:t>
            </a:r>
          </a:p>
        </p:txBody>
      </p:sp>
      <p:graphicFrame>
        <p:nvGraphicFramePr>
          <p:cNvPr id="25" name="Object 96"/>
          <p:cNvGraphicFramePr>
            <a:graphicFrameLocks/>
          </p:cNvGraphicFramePr>
          <p:nvPr/>
        </p:nvGraphicFramePr>
        <p:xfrm>
          <a:off x="995134" y="2754455"/>
          <a:ext cx="15240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42" name="Equation" r:id="rId4" imgW="1523880" imgH="812520" progId="Equation.DSMT4">
                  <p:embed/>
                </p:oleObj>
              </mc:Choice>
              <mc:Fallback>
                <p:oleObj name="Equation" r:id="rId4" imgW="1523880" imgH="812520" progId="Equation.DSMT4">
                  <p:embed/>
                  <p:pic>
                    <p:nvPicPr>
                      <p:cNvPr id="25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5134" y="2754455"/>
                        <a:ext cx="15240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96"/>
          <p:cNvGraphicFramePr>
            <a:graphicFrameLocks/>
          </p:cNvGraphicFramePr>
          <p:nvPr/>
        </p:nvGraphicFramePr>
        <p:xfrm>
          <a:off x="2572542" y="2754313"/>
          <a:ext cx="54229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43" name="Equation" r:id="rId6" imgW="5422680" imgH="812520" progId="Equation.DSMT4">
                  <p:embed/>
                </p:oleObj>
              </mc:Choice>
              <mc:Fallback>
                <p:oleObj name="Equation" r:id="rId6" imgW="5422680" imgH="812520" progId="Equation.DSMT4">
                  <p:embed/>
                  <p:pic>
                    <p:nvPicPr>
                      <p:cNvPr id="2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2542" y="2754313"/>
                        <a:ext cx="54229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ext Box 30"/>
          <p:cNvSpPr txBox="1">
            <a:spLocks noChangeArrowheads="1"/>
          </p:cNvSpPr>
          <p:nvPr/>
        </p:nvSpPr>
        <p:spPr bwMode="auto">
          <a:xfrm>
            <a:off x="2602562" y="4372079"/>
            <a:ext cx="13246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élec.</a:t>
            </a:r>
            <a:endParaRPr lang="en-US"/>
          </a:p>
        </p:txBody>
      </p:sp>
      <p:sp>
        <p:nvSpPr>
          <p:cNvPr id="32" name="Text Box 30"/>
          <p:cNvSpPr txBox="1">
            <a:spLocks noChangeArrowheads="1"/>
          </p:cNvSpPr>
          <p:nvPr/>
        </p:nvSpPr>
        <p:spPr bwMode="auto">
          <a:xfrm>
            <a:off x="1180460" y="4372079"/>
            <a:ext cx="14429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méca.</a:t>
            </a:r>
            <a:endParaRPr lang="en-US"/>
          </a:p>
        </p:txBody>
      </p:sp>
      <p:graphicFrame>
        <p:nvGraphicFramePr>
          <p:cNvPr id="33" name="Object 96"/>
          <p:cNvGraphicFramePr>
            <a:graphicFrameLocks/>
          </p:cNvGraphicFramePr>
          <p:nvPr/>
        </p:nvGraphicFramePr>
        <p:xfrm>
          <a:off x="1065213" y="5197475"/>
          <a:ext cx="711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44" name="Equation" r:id="rId8" imgW="711000" imgH="787320" progId="Equation.DSMT4">
                  <p:embed/>
                </p:oleObj>
              </mc:Choice>
              <mc:Fallback>
                <p:oleObj name="Equation" r:id="rId8" imgW="711000" imgH="787320" progId="Equation.DSMT4">
                  <p:embed/>
                  <p:pic>
                    <p:nvPicPr>
                      <p:cNvPr id="3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5197475"/>
                        <a:ext cx="711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Line 29"/>
          <p:cNvSpPr>
            <a:spLocks noChangeShapeType="1"/>
          </p:cNvSpPr>
          <p:nvPr/>
        </p:nvSpPr>
        <p:spPr bwMode="auto">
          <a:xfrm>
            <a:off x="1785480" y="6010058"/>
            <a:ext cx="280547" cy="27672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" name="Text Box 30"/>
          <p:cNvSpPr txBox="1">
            <a:spLocks noChangeArrowheads="1"/>
          </p:cNvSpPr>
          <p:nvPr/>
        </p:nvSpPr>
        <p:spPr bwMode="auto">
          <a:xfrm>
            <a:off x="2033266" y="6200644"/>
            <a:ext cx="33240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nombre de paires de pôles</a:t>
            </a:r>
            <a:endParaRPr lang="en-US"/>
          </a:p>
        </p:txBody>
      </p:sp>
      <p:sp>
        <p:nvSpPr>
          <p:cNvPr id="37" name="Line 29"/>
          <p:cNvSpPr>
            <a:spLocks noChangeShapeType="1"/>
          </p:cNvSpPr>
          <p:nvPr/>
        </p:nvSpPr>
        <p:spPr bwMode="auto">
          <a:xfrm flipH="1">
            <a:off x="1901951" y="3567256"/>
            <a:ext cx="0" cy="3536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29"/>
          <p:cNvSpPr>
            <a:spLocks noChangeShapeType="1"/>
          </p:cNvSpPr>
          <p:nvPr/>
        </p:nvSpPr>
        <p:spPr bwMode="auto">
          <a:xfrm flipH="1">
            <a:off x="4559471" y="3567256"/>
            <a:ext cx="0" cy="3536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Line 29"/>
          <p:cNvSpPr>
            <a:spLocks noChangeShapeType="1"/>
          </p:cNvSpPr>
          <p:nvPr/>
        </p:nvSpPr>
        <p:spPr bwMode="auto">
          <a:xfrm flipH="1">
            <a:off x="5896933" y="3567256"/>
            <a:ext cx="0" cy="3536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29"/>
          <p:cNvSpPr>
            <a:spLocks noChangeShapeType="1"/>
          </p:cNvSpPr>
          <p:nvPr/>
        </p:nvSpPr>
        <p:spPr bwMode="auto">
          <a:xfrm flipH="1">
            <a:off x="7146613" y="3567256"/>
            <a:ext cx="0" cy="3536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1" name="Object 96"/>
          <p:cNvGraphicFramePr>
            <a:graphicFrameLocks/>
          </p:cNvGraphicFramePr>
          <p:nvPr/>
        </p:nvGraphicFramePr>
        <p:xfrm>
          <a:off x="1432051" y="3934790"/>
          <a:ext cx="93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45" name="Equation" r:id="rId10" imgW="939600" imgH="431640" progId="Equation.DSMT4">
                  <p:embed/>
                </p:oleObj>
              </mc:Choice>
              <mc:Fallback>
                <p:oleObj name="Equation" r:id="rId10" imgW="939600" imgH="431640" progId="Equation.DSMT4">
                  <p:embed/>
                  <p:pic>
                    <p:nvPicPr>
                      <p:cNvPr id="4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2051" y="3934790"/>
                        <a:ext cx="93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96"/>
          <p:cNvGraphicFramePr>
            <a:graphicFrameLocks/>
          </p:cNvGraphicFramePr>
          <p:nvPr/>
        </p:nvGraphicFramePr>
        <p:xfrm>
          <a:off x="4184657" y="3934790"/>
          <a:ext cx="749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46" name="Equation" r:id="rId12" imgW="749160" imgH="431640" progId="Equation.DSMT4">
                  <p:embed/>
                </p:oleObj>
              </mc:Choice>
              <mc:Fallback>
                <p:oleObj name="Equation" r:id="rId12" imgW="749160" imgH="431640" progId="Equation.DSMT4">
                  <p:embed/>
                  <p:pic>
                    <p:nvPicPr>
                      <p:cNvPr id="42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4657" y="3934790"/>
                        <a:ext cx="749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96"/>
          <p:cNvGraphicFramePr>
            <a:graphicFrameLocks/>
          </p:cNvGraphicFramePr>
          <p:nvPr/>
        </p:nvGraphicFramePr>
        <p:xfrm>
          <a:off x="5338769" y="3934790"/>
          <a:ext cx="11176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47" name="Equation" r:id="rId14" imgW="1117440" imgH="431640" progId="Equation.DSMT4">
                  <p:embed/>
                </p:oleObj>
              </mc:Choice>
              <mc:Fallback>
                <p:oleObj name="Equation" r:id="rId14" imgW="1117440" imgH="431640" progId="Equation.DSMT4">
                  <p:embed/>
                  <p:pic>
                    <p:nvPicPr>
                      <p:cNvPr id="4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8769" y="3934790"/>
                        <a:ext cx="11176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96"/>
          <p:cNvGraphicFramePr>
            <a:graphicFrameLocks/>
          </p:cNvGraphicFramePr>
          <p:nvPr/>
        </p:nvGraphicFramePr>
        <p:xfrm>
          <a:off x="6848163" y="3934790"/>
          <a:ext cx="596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48" name="Equation" r:id="rId16" imgW="596880" imgH="431640" progId="Equation.DSMT4">
                  <p:embed/>
                </p:oleObj>
              </mc:Choice>
              <mc:Fallback>
                <p:oleObj name="Equation" r:id="rId16" imgW="596880" imgH="431640" progId="Equation.DSMT4">
                  <p:embed/>
                  <p:pic>
                    <p:nvPicPr>
                      <p:cNvPr id="44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8163" y="3934790"/>
                        <a:ext cx="596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Line 29"/>
          <p:cNvSpPr>
            <a:spLocks noChangeShapeType="1"/>
          </p:cNvSpPr>
          <p:nvPr/>
        </p:nvSpPr>
        <p:spPr bwMode="auto">
          <a:xfrm flipH="1">
            <a:off x="3264903" y="3555609"/>
            <a:ext cx="0" cy="35369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7" name="Object 96"/>
          <p:cNvGraphicFramePr>
            <a:graphicFrameLocks/>
          </p:cNvGraphicFramePr>
          <p:nvPr/>
        </p:nvGraphicFramePr>
        <p:xfrm>
          <a:off x="2795003" y="3923143"/>
          <a:ext cx="939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49" name="Equation" r:id="rId18" imgW="939600" imgH="431640" progId="Equation.DSMT4">
                  <p:embed/>
                </p:oleObj>
              </mc:Choice>
              <mc:Fallback>
                <p:oleObj name="Equation" r:id="rId18" imgW="939600" imgH="431640" progId="Equation.DSMT4">
                  <p:embed/>
                  <p:pic>
                    <p:nvPicPr>
                      <p:cNvPr id="4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5003" y="3923143"/>
                        <a:ext cx="939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 Box 30"/>
          <p:cNvSpPr txBox="1">
            <a:spLocks noChangeArrowheads="1"/>
          </p:cNvSpPr>
          <p:nvPr/>
        </p:nvSpPr>
        <p:spPr bwMode="auto">
          <a:xfrm>
            <a:off x="6484272" y="4372079"/>
            <a:ext cx="13246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élec.</a:t>
            </a:r>
            <a:endParaRPr lang="en-US"/>
          </a:p>
        </p:txBody>
      </p:sp>
      <p:sp>
        <p:nvSpPr>
          <p:cNvPr id="55" name="Text Box 30"/>
          <p:cNvSpPr txBox="1">
            <a:spLocks noChangeArrowheads="1"/>
          </p:cNvSpPr>
          <p:nvPr/>
        </p:nvSpPr>
        <p:spPr bwMode="auto">
          <a:xfrm>
            <a:off x="3906363" y="4372079"/>
            <a:ext cx="14429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méca.</a:t>
            </a:r>
            <a:endParaRPr lang="en-US"/>
          </a:p>
        </p:txBody>
      </p:sp>
      <p:sp>
        <p:nvSpPr>
          <p:cNvPr id="56" name="Text Box 30"/>
          <p:cNvSpPr txBox="1">
            <a:spLocks noChangeArrowheads="1"/>
          </p:cNvSpPr>
          <p:nvPr/>
        </p:nvSpPr>
        <p:spPr bwMode="auto">
          <a:xfrm>
            <a:off x="5195318" y="4372079"/>
            <a:ext cx="14429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méca.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767612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4" grpId="0" animBg="1"/>
      <p:bldP spid="35" grpId="0"/>
      <p:bldP spid="37" grpId="0" animBg="1"/>
      <p:bldP spid="38" grpId="0" animBg="1"/>
      <p:bldP spid="39" grpId="0" animBg="1"/>
      <p:bldP spid="40" grpId="0" animBg="1"/>
      <p:bldP spid="46" grpId="0" animBg="1"/>
      <p:bldP spid="54" grpId="0"/>
      <p:bldP spid="55" grpId="0"/>
      <p:bldP spid="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>
                <a:solidFill>
                  <a:srgbClr val="FF0000"/>
                </a:solidFill>
              </a:rPr>
              <a:t>Schéma équivalent</a:t>
            </a:r>
          </a:p>
          <a:p>
            <a:r>
              <a:rPr lang="fr-CH"/>
              <a:t>Caractéristique de couple</a:t>
            </a:r>
          </a:p>
          <a:p>
            <a:r>
              <a:rPr lang="fr-CH"/>
              <a:t>Impédance équivalente</a:t>
            </a:r>
          </a:p>
          <a:p>
            <a:r>
              <a:rPr lang="fr-CH"/>
              <a:t>Démarrage</a:t>
            </a: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60EA747D-D02F-4176-B7D7-5D279F5E3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15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66771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9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oval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4" name="Rectangle 17"/>
          <p:cNvSpPr>
            <a:spLocks noChangeArrowheads="1"/>
          </p:cNvSpPr>
          <p:nvPr/>
        </p:nvSpPr>
        <p:spPr bwMode="auto">
          <a:xfrm rot="-5400000">
            <a:off x="3408372" y="245587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18"/>
          <p:cNvSpPr>
            <a:spLocks noChangeArrowheads="1"/>
          </p:cNvSpPr>
          <p:nvPr/>
        </p:nvSpPr>
        <p:spPr bwMode="auto">
          <a:xfrm rot="-5400000">
            <a:off x="3911609" y="24558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Line 19"/>
          <p:cNvSpPr>
            <a:spLocks noChangeShapeType="1"/>
          </p:cNvSpPr>
          <p:nvPr/>
        </p:nvSpPr>
        <p:spPr bwMode="auto">
          <a:xfrm>
            <a:off x="4027488" y="164149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Line 20"/>
          <p:cNvSpPr>
            <a:spLocks noChangeShapeType="1"/>
          </p:cNvSpPr>
          <p:nvPr/>
        </p:nvSpPr>
        <p:spPr bwMode="auto">
          <a:xfrm>
            <a:off x="4027488" y="319009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21"/>
          <p:cNvSpPr>
            <a:spLocks noChangeShapeType="1"/>
          </p:cNvSpPr>
          <p:nvPr/>
        </p:nvSpPr>
        <p:spPr bwMode="auto">
          <a:xfrm>
            <a:off x="3766962" y="201296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Line 22"/>
          <p:cNvSpPr>
            <a:spLocks noChangeShapeType="1"/>
          </p:cNvSpPr>
          <p:nvPr/>
        </p:nvSpPr>
        <p:spPr bwMode="auto">
          <a:xfrm>
            <a:off x="3766962" y="320279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23"/>
          <p:cNvSpPr>
            <a:spLocks noChangeShapeType="1"/>
          </p:cNvSpPr>
          <p:nvPr/>
        </p:nvSpPr>
        <p:spPr bwMode="auto">
          <a:xfrm flipV="1">
            <a:off x="3779838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1" name="Line 24"/>
          <p:cNvSpPr>
            <a:spLocks noChangeShapeType="1"/>
          </p:cNvSpPr>
          <p:nvPr/>
        </p:nvSpPr>
        <p:spPr bwMode="auto">
          <a:xfrm flipV="1">
            <a:off x="4284663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25"/>
          <p:cNvSpPr>
            <a:spLocks noChangeShapeType="1"/>
          </p:cNvSpPr>
          <p:nvPr/>
        </p:nvSpPr>
        <p:spPr bwMode="auto">
          <a:xfrm flipV="1">
            <a:off x="4284663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26"/>
          <p:cNvSpPr>
            <a:spLocks noChangeShapeType="1"/>
          </p:cNvSpPr>
          <p:nvPr/>
        </p:nvSpPr>
        <p:spPr bwMode="auto">
          <a:xfrm flipV="1">
            <a:off x="3779838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6" name="Object 25"/>
          <p:cNvGraphicFramePr>
            <a:graphicFrameLocks/>
          </p:cNvGraphicFramePr>
          <p:nvPr/>
        </p:nvGraphicFramePr>
        <p:xfrm>
          <a:off x="1960563" y="1120775"/>
          <a:ext cx="330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18" name="Equation" r:id="rId4" imgW="330120" imgH="380880" progId="Equation.DSMT4">
                  <p:embed/>
                </p:oleObj>
              </mc:Choice>
              <mc:Fallback>
                <p:oleObj name="Equation" r:id="rId4" imgW="330120" imgH="380880" progId="Equation.DSMT4">
                  <p:embed/>
                  <p:pic>
                    <p:nvPicPr>
                      <p:cNvPr id="26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0563" y="1120775"/>
                        <a:ext cx="330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19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3"/>
          <p:cNvGraphicFramePr>
            <a:graphicFrameLocks/>
          </p:cNvGraphicFramePr>
          <p:nvPr/>
        </p:nvGraphicFramePr>
        <p:xfrm>
          <a:off x="4479925" y="1120775"/>
          <a:ext cx="622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0" name="Equation" r:id="rId8" imgW="622080" imgH="380880" progId="Equation.DSMT4">
                  <p:embed/>
                </p:oleObj>
              </mc:Choice>
              <mc:Fallback>
                <p:oleObj name="Equation" r:id="rId8" imgW="622080" imgH="38088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9925" y="1120775"/>
                        <a:ext cx="622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5757863" y="1120775"/>
          <a:ext cx="368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1" name="Equation" r:id="rId10" imgW="368280" imgH="380880" progId="Equation.DSMT4">
                  <p:embed/>
                </p:oleObj>
              </mc:Choice>
              <mc:Fallback>
                <p:oleObj name="Equation" r:id="rId10" imgW="368280" imgH="38088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7863" y="1120775"/>
                        <a:ext cx="368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Object 51"/>
          <p:cNvGraphicFramePr>
            <a:graphicFrameLocks/>
          </p:cNvGraphicFramePr>
          <p:nvPr/>
        </p:nvGraphicFramePr>
        <p:xfrm>
          <a:off x="3099594" y="241863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2" name="Equation" r:id="rId12" imgW="469800" imgH="380880" progId="Equation.DSMT4">
                  <p:embed/>
                </p:oleObj>
              </mc:Choice>
              <mc:Fallback>
                <p:oleObj name="Equation" r:id="rId12" imgW="469800" imgH="38088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41863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/>
          </p:cNvGraphicFramePr>
          <p:nvPr/>
        </p:nvGraphicFramePr>
        <p:xfrm>
          <a:off x="4530725" y="241935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223" name="Equation" r:id="rId14" imgW="507960" imgH="380880" progId="Equation.DSMT4">
                  <p:embed/>
                </p:oleObj>
              </mc:Choice>
              <mc:Fallback>
                <p:oleObj name="Equation" r:id="rId14" imgW="507960" imgH="380880" progId="Equation.DSMT4">
                  <p:embed/>
                  <p:pic>
                    <p:nvPicPr>
                      <p:cNvPr id="53" name="Object 5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41935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Text Box 30"/>
          <p:cNvSpPr txBox="1">
            <a:spLocks noChangeArrowheads="1"/>
          </p:cNvSpPr>
          <p:nvPr/>
        </p:nvSpPr>
        <p:spPr bwMode="auto">
          <a:xfrm>
            <a:off x="1331914" y="3792564"/>
            <a:ext cx="55435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Schéma équivalent d'un transformateur</a:t>
            </a:r>
            <a:endParaRPr lang="en-US"/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 du transformateur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16</a:t>
            </a:fld>
            <a:endParaRPr lang="fr-CH"/>
          </a:p>
        </p:txBody>
      </p:sp>
      <p:pic>
        <p:nvPicPr>
          <p:cNvPr id="47" name="Picture 41" descr="PICT0013">
            <a:extLst>
              <a:ext uri="{FF2B5EF4-FFF2-40B4-BE49-F238E27FC236}">
                <a16:creationId xmlns:a16="http://schemas.microsoft.com/office/drawing/2014/main" id="{AC4D605E-F17F-4514-BEE4-7E11850C5F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5" r="23689" b="18110"/>
          <a:stretch/>
        </p:blipFill>
        <p:spPr bwMode="auto">
          <a:xfrm>
            <a:off x="4140200" y="4323506"/>
            <a:ext cx="2897019" cy="2257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Stator Winding">
            <a:extLst>
              <a:ext uri="{FF2B5EF4-FFF2-40B4-BE49-F238E27FC236}">
                <a16:creationId xmlns:a16="http://schemas.microsoft.com/office/drawing/2014/main" id="{F4088AE9-4091-4B64-8054-141FB6B8E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484" y="4318373"/>
            <a:ext cx="2897019" cy="2317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30447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1324" name="Rectangle 28"/>
          <p:cNvSpPr>
            <a:spLocks noChangeArrowheads="1"/>
          </p:cNvSpPr>
          <p:nvPr/>
        </p:nvSpPr>
        <p:spPr bwMode="auto">
          <a:xfrm>
            <a:off x="6588125" y="2012964"/>
            <a:ext cx="1927225" cy="12239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1325" name="Line 29"/>
          <p:cNvSpPr>
            <a:spLocks noChangeShapeType="1"/>
          </p:cNvSpPr>
          <p:nvPr/>
        </p:nvSpPr>
        <p:spPr bwMode="auto">
          <a:xfrm>
            <a:off x="7596188" y="3236926"/>
            <a:ext cx="360362" cy="9366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1326" name="Text Box 30"/>
          <p:cNvSpPr txBox="1">
            <a:spLocks noChangeArrowheads="1"/>
          </p:cNvSpPr>
          <p:nvPr/>
        </p:nvSpPr>
        <p:spPr bwMode="auto">
          <a:xfrm>
            <a:off x="7019925" y="4173551"/>
            <a:ext cx="18811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>
                <a:solidFill>
                  <a:srgbClr val="FF0000"/>
                </a:solidFill>
              </a:rPr>
              <a:t>Modélisation</a:t>
            </a:r>
          </a:p>
          <a:p>
            <a:pPr algn="ctr">
              <a:defRPr/>
            </a:pPr>
            <a:r>
              <a:rPr lang="fr-CH">
                <a:solidFill>
                  <a:srgbClr val="FF0000"/>
                </a:solidFill>
              </a:rPr>
              <a:t>de la charge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33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4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Rectangle 17"/>
          <p:cNvSpPr>
            <a:spLocks noChangeArrowheads="1"/>
          </p:cNvSpPr>
          <p:nvPr/>
        </p:nvSpPr>
        <p:spPr bwMode="auto">
          <a:xfrm rot="-5400000">
            <a:off x="3408372" y="245587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Rectangle 18"/>
          <p:cNvSpPr>
            <a:spLocks noChangeArrowheads="1"/>
          </p:cNvSpPr>
          <p:nvPr/>
        </p:nvSpPr>
        <p:spPr bwMode="auto">
          <a:xfrm rot="-5400000">
            <a:off x="3911609" y="24558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" name="Line 19"/>
          <p:cNvSpPr>
            <a:spLocks noChangeShapeType="1"/>
          </p:cNvSpPr>
          <p:nvPr/>
        </p:nvSpPr>
        <p:spPr bwMode="auto">
          <a:xfrm>
            <a:off x="4027488" y="164149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20"/>
          <p:cNvSpPr>
            <a:spLocks noChangeShapeType="1"/>
          </p:cNvSpPr>
          <p:nvPr/>
        </p:nvSpPr>
        <p:spPr bwMode="auto">
          <a:xfrm>
            <a:off x="4027488" y="319009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21"/>
          <p:cNvSpPr>
            <a:spLocks noChangeShapeType="1"/>
          </p:cNvSpPr>
          <p:nvPr/>
        </p:nvSpPr>
        <p:spPr bwMode="auto">
          <a:xfrm>
            <a:off x="3766962" y="201296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4" name="Line 22"/>
          <p:cNvSpPr>
            <a:spLocks noChangeShapeType="1"/>
          </p:cNvSpPr>
          <p:nvPr/>
        </p:nvSpPr>
        <p:spPr bwMode="auto">
          <a:xfrm>
            <a:off x="3766962" y="320279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5" name="Line 23"/>
          <p:cNvSpPr>
            <a:spLocks noChangeShapeType="1"/>
          </p:cNvSpPr>
          <p:nvPr/>
        </p:nvSpPr>
        <p:spPr bwMode="auto">
          <a:xfrm flipV="1">
            <a:off x="3779838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6" name="Line 24"/>
          <p:cNvSpPr>
            <a:spLocks noChangeShapeType="1"/>
          </p:cNvSpPr>
          <p:nvPr/>
        </p:nvSpPr>
        <p:spPr bwMode="auto">
          <a:xfrm flipV="1">
            <a:off x="4284663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7" name="Line 25"/>
          <p:cNvSpPr>
            <a:spLocks noChangeShapeType="1"/>
          </p:cNvSpPr>
          <p:nvPr/>
        </p:nvSpPr>
        <p:spPr bwMode="auto">
          <a:xfrm flipV="1">
            <a:off x="4284663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8" name="Line 26"/>
          <p:cNvSpPr>
            <a:spLocks noChangeShapeType="1"/>
          </p:cNvSpPr>
          <p:nvPr/>
        </p:nvSpPr>
        <p:spPr bwMode="auto">
          <a:xfrm flipV="1">
            <a:off x="3779838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9" name="Rectangle 33"/>
          <p:cNvSpPr>
            <a:spLocks noChangeArrowheads="1"/>
          </p:cNvSpPr>
          <p:nvPr/>
        </p:nvSpPr>
        <p:spPr bwMode="auto">
          <a:xfrm rot="-5400000">
            <a:off x="6503997" y="245745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50" name="Object 49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66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50" name="Object 4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67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68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58" name="Object 5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Object 58"/>
          <p:cNvGraphicFramePr>
            <a:graphicFrameLocks/>
          </p:cNvGraphicFramePr>
          <p:nvPr/>
        </p:nvGraphicFramePr>
        <p:xfrm>
          <a:off x="576976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69" name="Equation" r:id="rId10" imgW="342720" imgH="380880" progId="Equation.DSMT4">
                  <p:embed/>
                </p:oleObj>
              </mc:Choice>
              <mc:Fallback>
                <p:oleObj name="Equation" r:id="rId10" imgW="342720" imgH="380880" progId="Equation.DSMT4">
                  <p:embed/>
                  <p:pic>
                    <p:nvPicPr>
                      <p:cNvPr id="59" name="Object 5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976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/>
          <p:cNvGraphicFramePr>
            <a:graphicFrameLocks/>
          </p:cNvGraphicFramePr>
          <p:nvPr/>
        </p:nvGraphicFramePr>
        <p:xfrm>
          <a:off x="7122287" y="2215433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70" name="Equation" r:id="rId12" imgW="1155600" imgH="787320" progId="Equation.DSMT4">
                  <p:embed/>
                </p:oleObj>
              </mc:Choice>
              <mc:Fallback>
                <p:oleObj name="Equation" r:id="rId12" imgW="1155600" imgH="787320" progId="Equation.DSMT4">
                  <p:embed/>
                  <p:pic>
                    <p:nvPicPr>
                      <p:cNvPr id="60" name="Object 59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2287" y="2215433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/>
          </p:cNvGraphicFramePr>
          <p:nvPr/>
        </p:nvGraphicFramePr>
        <p:xfrm>
          <a:off x="3099594" y="241863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71" name="Equation" r:id="rId14" imgW="469800" imgH="380880" progId="Equation.DSMT4">
                  <p:embed/>
                </p:oleObj>
              </mc:Choice>
              <mc:Fallback>
                <p:oleObj name="Equation" r:id="rId14" imgW="469800" imgH="380880" progId="Equation.DSMT4">
                  <p:embed/>
                  <p:pic>
                    <p:nvPicPr>
                      <p:cNvPr id="61" name="Object 60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41863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/>
          <p:cNvGraphicFramePr>
            <a:graphicFrameLocks/>
          </p:cNvGraphicFramePr>
          <p:nvPr/>
        </p:nvGraphicFramePr>
        <p:xfrm>
          <a:off x="4530725" y="2426784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72" name="Equation" r:id="rId16" imgW="507960" imgH="380880" progId="Equation.DSMT4">
                  <p:embed/>
                </p:oleObj>
              </mc:Choice>
              <mc:Fallback>
                <p:oleObj name="Equation" r:id="rId16" imgW="507960" imgH="380880" progId="Equation.DSMT4">
                  <p:embed/>
                  <p:pic>
                    <p:nvPicPr>
                      <p:cNvPr id="62" name="Object 61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426784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 de la machine asynchrone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17</a:t>
            </a:fld>
            <a:endParaRPr lang="fr-CH"/>
          </a:p>
        </p:txBody>
      </p:sp>
      <p:pic>
        <p:nvPicPr>
          <p:cNvPr id="52" name="Picture 41" descr="PICT0013">
            <a:extLst>
              <a:ext uri="{FF2B5EF4-FFF2-40B4-BE49-F238E27FC236}">
                <a16:creationId xmlns:a16="http://schemas.microsoft.com/office/drawing/2014/main" id="{A2D5D1FD-AE90-49C1-98F6-DB5EF83A70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5" r="23689" b="18110"/>
          <a:stretch/>
        </p:blipFill>
        <p:spPr bwMode="auto">
          <a:xfrm>
            <a:off x="4140200" y="4323506"/>
            <a:ext cx="2897019" cy="2257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Stator Winding">
            <a:extLst>
              <a:ext uri="{FF2B5EF4-FFF2-40B4-BE49-F238E27FC236}">
                <a16:creationId xmlns:a16="http://schemas.microsoft.com/office/drawing/2014/main" id="{25662AE3-694D-4458-85A3-A8A4DDDCB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484" y="4318373"/>
            <a:ext cx="2897019" cy="2317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46613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1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11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11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311324" grpId="0" animBg="1"/>
      <p:bldP spid="311325" grpId="0" animBg="1"/>
      <p:bldP spid="311326" grpId="0"/>
      <p:bldP spid="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ChangeArrowheads="1"/>
          </p:cNvSpPr>
          <p:nvPr/>
        </p:nvSpPr>
        <p:spPr bwMode="auto">
          <a:xfrm>
            <a:off x="2051050" y="5513401"/>
            <a:ext cx="4032250" cy="1152525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H">
              <a:latin typeface="Arial" charset="0"/>
            </a:endParaRPr>
          </a:p>
          <a:p>
            <a:endParaRPr lang="fr-CH">
              <a:latin typeface="Arial" charset="0"/>
            </a:endParaRPr>
          </a:p>
          <a:p>
            <a:r>
              <a:rPr lang="fr-CH">
                <a:solidFill>
                  <a:srgbClr val="0000FF"/>
                </a:solidFill>
              </a:rPr>
              <a:t>Rotor</a:t>
            </a:r>
            <a:endParaRPr lang="en-US">
              <a:solidFill>
                <a:srgbClr val="0000FF"/>
              </a:solidFill>
            </a:endParaRPr>
          </a:p>
        </p:txBody>
      </p:sp>
      <p:sp>
        <p:nvSpPr>
          <p:cNvPr id="312323" name="Rectangle 3"/>
          <p:cNvSpPr>
            <a:spLocks noChangeArrowheads="1"/>
          </p:cNvSpPr>
          <p:nvPr/>
        </p:nvSpPr>
        <p:spPr bwMode="auto">
          <a:xfrm>
            <a:off x="2051050" y="3857638"/>
            <a:ext cx="4032250" cy="1150938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CH">
              <a:latin typeface="Arial" charset="0"/>
            </a:endParaRPr>
          </a:p>
          <a:p>
            <a:r>
              <a:rPr lang="fr-CH">
                <a:solidFill>
                  <a:srgbClr val="FF0000"/>
                </a:solidFill>
              </a:rPr>
              <a:t>Stator</a:t>
            </a:r>
          </a:p>
          <a:p>
            <a:endParaRPr lang="fr-CH">
              <a:solidFill>
                <a:srgbClr val="FF0000"/>
              </a:solidFill>
            </a:endParaRPr>
          </a:p>
          <a:p>
            <a:endParaRPr lang="fr-CH">
              <a:latin typeface="Arial" charset="0"/>
            </a:endParaRPr>
          </a:p>
          <a:p>
            <a:endParaRPr lang="en-US">
              <a:latin typeface="Arial" charset="0"/>
            </a:endParaRPr>
          </a:p>
        </p:txBody>
      </p:sp>
      <p:sp>
        <p:nvSpPr>
          <p:cNvPr id="312324" name="Rectangle 4"/>
          <p:cNvSpPr>
            <a:spLocks noChangeArrowheads="1"/>
          </p:cNvSpPr>
          <p:nvPr/>
        </p:nvSpPr>
        <p:spPr bwMode="auto">
          <a:xfrm>
            <a:off x="4930775" y="5513401"/>
            <a:ext cx="576263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5" name="Rectangle 5"/>
          <p:cNvSpPr>
            <a:spLocks noChangeArrowheads="1"/>
          </p:cNvSpPr>
          <p:nvPr/>
        </p:nvSpPr>
        <p:spPr bwMode="auto">
          <a:xfrm>
            <a:off x="3779838" y="5513401"/>
            <a:ext cx="576262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6" name="Rectangle 6"/>
          <p:cNvSpPr>
            <a:spLocks noChangeArrowheads="1"/>
          </p:cNvSpPr>
          <p:nvPr/>
        </p:nvSpPr>
        <p:spPr bwMode="auto">
          <a:xfrm>
            <a:off x="2627313" y="5513401"/>
            <a:ext cx="576262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7" name="Rectangle 7"/>
          <p:cNvSpPr>
            <a:spLocks noChangeArrowheads="1"/>
          </p:cNvSpPr>
          <p:nvPr/>
        </p:nvSpPr>
        <p:spPr bwMode="auto">
          <a:xfrm>
            <a:off x="4930775" y="4433901"/>
            <a:ext cx="576263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8" name="Rectangle 8"/>
          <p:cNvSpPr>
            <a:spLocks noChangeArrowheads="1"/>
          </p:cNvSpPr>
          <p:nvPr/>
        </p:nvSpPr>
        <p:spPr bwMode="auto">
          <a:xfrm>
            <a:off x="3779838" y="4433901"/>
            <a:ext cx="576262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29" name="Rectangle 9"/>
          <p:cNvSpPr>
            <a:spLocks noChangeArrowheads="1"/>
          </p:cNvSpPr>
          <p:nvPr/>
        </p:nvSpPr>
        <p:spPr bwMode="auto">
          <a:xfrm>
            <a:off x="2627313" y="4433901"/>
            <a:ext cx="576262" cy="5762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882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83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32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rgbClr val="FF3399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33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34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rgbClr val="0000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35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rgbClr val="00CCFF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888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89" name="Rectangle 17"/>
          <p:cNvSpPr>
            <a:spLocks noChangeArrowheads="1"/>
          </p:cNvSpPr>
          <p:nvPr/>
        </p:nvSpPr>
        <p:spPr bwMode="auto">
          <a:xfrm rot="-5400000">
            <a:off x="3408372" y="245587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38" name="Rectangle 18"/>
          <p:cNvSpPr>
            <a:spLocks noChangeArrowheads="1"/>
          </p:cNvSpPr>
          <p:nvPr/>
        </p:nvSpPr>
        <p:spPr bwMode="auto">
          <a:xfrm rot="-5400000">
            <a:off x="3911609" y="2455869"/>
            <a:ext cx="744520" cy="287338"/>
          </a:xfrm>
          <a:prstGeom prst="rect">
            <a:avLst/>
          </a:prstGeom>
          <a:solidFill>
            <a:srgbClr val="00B05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891" name="Line 19"/>
          <p:cNvSpPr>
            <a:spLocks noChangeShapeType="1"/>
          </p:cNvSpPr>
          <p:nvPr/>
        </p:nvSpPr>
        <p:spPr bwMode="auto">
          <a:xfrm>
            <a:off x="4027488" y="164149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2" name="Line 20"/>
          <p:cNvSpPr>
            <a:spLocks noChangeShapeType="1"/>
          </p:cNvSpPr>
          <p:nvPr/>
        </p:nvSpPr>
        <p:spPr bwMode="auto">
          <a:xfrm>
            <a:off x="4027488" y="319009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3" name="Line 21"/>
          <p:cNvSpPr>
            <a:spLocks noChangeShapeType="1"/>
          </p:cNvSpPr>
          <p:nvPr/>
        </p:nvSpPr>
        <p:spPr bwMode="auto">
          <a:xfrm>
            <a:off x="3766962" y="201296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4" name="Line 22"/>
          <p:cNvSpPr>
            <a:spLocks noChangeShapeType="1"/>
          </p:cNvSpPr>
          <p:nvPr/>
        </p:nvSpPr>
        <p:spPr bwMode="auto">
          <a:xfrm>
            <a:off x="3766962" y="320279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5" name="Line 23"/>
          <p:cNvSpPr>
            <a:spLocks noChangeShapeType="1"/>
          </p:cNvSpPr>
          <p:nvPr/>
        </p:nvSpPr>
        <p:spPr bwMode="auto">
          <a:xfrm flipV="1">
            <a:off x="3779838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6" name="Line 24"/>
          <p:cNvSpPr>
            <a:spLocks noChangeShapeType="1"/>
          </p:cNvSpPr>
          <p:nvPr/>
        </p:nvSpPr>
        <p:spPr bwMode="auto">
          <a:xfrm flipV="1">
            <a:off x="4284663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7" name="Line 25"/>
          <p:cNvSpPr>
            <a:spLocks noChangeShapeType="1"/>
          </p:cNvSpPr>
          <p:nvPr/>
        </p:nvSpPr>
        <p:spPr bwMode="auto">
          <a:xfrm flipV="1">
            <a:off x="4284663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898" name="Line 26"/>
          <p:cNvSpPr>
            <a:spLocks noChangeShapeType="1"/>
          </p:cNvSpPr>
          <p:nvPr/>
        </p:nvSpPr>
        <p:spPr bwMode="auto">
          <a:xfrm flipV="1">
            <a:off x="3779838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905" name="Rectangle 33"/>
          <p:cNvSpPr>
            <a:spLocks noChangeArrowheads="1"/>
          </p:cNvSpPr>
          <p:nvPr/>
        </p:nvSpPr>
        <p:spPr bwMode="auto">
          <a:xfrm rot="-5400000">
            <a:off x="6503997" y="245745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55" name="Oval 35"/>
          <p:cNvSpPr>
            <a:spLocks noChangeArrowheads="1"/>
          </p:cNvSpPr>
          <p:nvPr/>
        </p:nvSpPr>
        <p:spPr bwMode="auto">
          <a:xfrm>
            <a:off x="3852863" y="4505338"/>
            <a:ext cx="433387" cy="433388"/>
          </a:xfrm>
          <a:prstGeom prst="ellipse">
            <a:avLst/>
          </a:prstGeom>
          <a:solidFill>
            <a:srgbClr val="FF3399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56" name="Line 36"/>
          <p:cNvSpPr>
            <a:spLocks noChangeShapeType="1"/>
          </p:cNvSpPr>
          <p:nvPr/>
        </p:nvSpPr>
        <p:spPr bwMode="auto">
          <a:xfrm rot="-5400000">
            <a:off x="3490913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57" name="Line 37"/>
          <p:cNvSpPr>
            <a:spLocks noChangeShapeType="1"/>
          </p:cNvSpPr>
          <p:nvPr/>
        </p:nvSpPr>
        <p:spPr bwMode="auto">
          <a:xfrm rot="10800000">
            <a:off x="3779838" y="4432313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58" name="Line 38"/>
          <p:cNvSpPr>
            <a:spLocks noChangeShapeType="1"/>
          </p:cNvSpPr>
          <p:nvPr/>
        </p:nvSpPr>
        <p:spPr bwMode="auto">
          <a:xfrm rot="-5400000">
            <a:off x="4067175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59" name="Line 39"/>
          <p:cNvSpPr>
            <a:spLocks noChangeShapeType="1"/>
          </p:cNvSpPr>
          <p:nvPr/>
        </p:nvSpPr>
        <p:spPr bwMode="auto">
          <a:xfrm rot="10800000">
            <a:off x="4356100" y="500857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0" name="Line 40"/>
          <p:cNvSpPr>
            <a:spLocks noChangeShapeType="1"/>
          </p:cNvSpPr>
          <p:nvPr/>
        </p:nvSpPr>
        <p:spPr bwMode="auto">
          <a:xfrm rot="10800000">
            <a:off x="3205163" y="500857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1" name="Oval 41"/>
          <p:cNvSpPr>
            <a:spLocks noChangeArrowheads="1"/>
          </p:cNvSpPr>
          <p:nvPr/>
        </p:nvSpPr>
        <p:spPr bwMode="auto">
          <a:xfrm>
            <a:off x="2700338" y="4505338"/>
            <a:ext cx="433387" cy="433388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62" name="Line 42"/>
          <p:cNvSpPr>
            <a:spLocks noChangeShapeType="1"/>
          </p:cNvSpPr>
          <p:nvPr/>
        </p:nvSpPr>
        <p:spPr bwMode="auto">
          <a:xfrm rot="-5400000">
            <a:off x="2338388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3" name="Line 43"/>
          <p:cNvSpPr>
            <a:spLocks noChangeShapeType="1"/>
          </p:cNvSpPr>
          <p:nvPr/>
        </p:nvSpPr>
        <p:spPr bwMode="auto">
          <a:xfrm rot="10800000">
            <a:off x="2627313" y="4432313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4" name="Line 44"/>
          <p:cNvSpPr>
            <a:spLocks noChangeShapeType="1"/>
          </p:cNvSpPr>
          <p:nvPr/>
        </p:nvSpPr>
        <p:spPr bwMode="auto">
          <a:xfrm rot="-5400000">
            <a:off x="2914650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5" name="Line 45"/>
          <p:cNvSpPr>
            <a:spLocks noChangeShapeType="1"/>
          </p:cNvSpPr>
          <p:nvPr/>
        </p:nvSpPr>
        <p:spPr bwMode="auto">
          <a:xfrm rot="10800000">
            <a:off x="2052638" y="500857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6" name="Oval 46"/>
          <p:cNvSpPr>
            <a:spLocks noChangeArrowheads="1"/>
          </p:cNvSpPr>
          <p:nvPr/>
        </p:nvSpPr>
        <p:spPr bwMode="auto">
          <a:xfrm>
            <a:off x="5005388" y="4505338"/>
            <a:ext cx="433387" cy="433388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67" name="Line 47"/>
          <p:cNvSpPr>
            <a:spLocks noChangeShapeType="1"/>
          </p:cNvSpPr>
          <p:nvPr/>
        </p:nvSpPr>
        <p:spPr bwMode="auto">
          <a:xfrm rot="-5400000">
            <a:off x="4643438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8" name="Line 48"/>
          <p:cNvSpPr>
            <a:spLocks noChangeShapeType="1"/>
          </p:cNvSpPr>
          <p:nvPr/>
        </p:nvSpPr>
        <p:spPr bwMode="auto">
          <a:xfrm rot="10800000">
            <a:off x="4932363" y="4432313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69" name="Line 49"/>
          <p:cNvSpPr>
            <a:spLocks noChangeShapeType="1"/>
          </p:cNvSpPr>
          <p:nvPr/>
        </p:nvSpPr>
        <p:spPr bwMode="auto">
          <a:xfrm rot="-5400000">
            <a:off x="5219700" y="472123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0" name="Line 50"/>
          <p:cNvSpPr>
            <a:spLocks noChangeShapeType="1"/>
          </p:cNvSpPr>
          <p:nvPr/>
        </p:nvSpPr>
        <p:spPr bwMode="auto">
          <a:xfrm rot="10800000">
            <a:off x="5508625" y="500857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1" name="Oval 51"/>
          <p:cNvSpPr>
            <a:spLocks noChangeArrowheads="1"/>
          </p:cNvSpPr>
          <p:nvPr/>
        </p:nvSpPr>
        <p:spPr bwMode="auto">
          <a:xfrm>
            <a:off x="3849688" y="5584838"/>
            <a:ext cx="433387" cy="433388"/>
          </a:xfrm>
          <a:prstGeom prst="ellipse">
            <a:avLst/>
          </a:prstGeom>
          <a:solidFill>
            <a:srgbClr val="C0C0C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72" name="Arc 52"/>
          <p:cNvSpPr>
            <a:spLocks/>
          </p:cNvSpPr>
          <p:nvPr/>
        </p:nvSpPr>
        <p:spPr bwMode="auto">
          <a:xfrm>
            <a:off x="3595688" y="5319726"/>
            <a:ext cx="936625" cy="936625"/>
          </a:xfrm>
          <a:custGeom>
            <a:avLst/>
            <a:gdLst>
              <a:gd name="T0" fmla="*/ 2147483647 w 43200"/>
              <a:gd name="T1" fmla="*/ 0 h 43200"/>
              <a:gd name="T2" fmla="*/ 2147483647 w 43200"/>
              <a:gd name="T3" fmla="*/ 1973903171 h 43200"/>
              <a:gd name="T4" fmla="*/ 2147483647 w 43200"/>
              <a:gd name="T5" fmla="*/ 2147483647 h 43200"/>
              <a:gd name="T6" fmla="*/ 0 60000 65536"/>
              <a:gd name="T7" fmla="*/ 0 60000 65536"/>
              <a:gd name="T8" fmla="*/ 0 60000 65536"/>
              <a:gd name="T9" fmla="*/ 0 w 43200"/>
              <a:gd name="T10" fmla="*/ 0 h 43200"/>
              <a:gd name="T11" fmla="*/ 43200 w 43200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00" h="43200" fill="none" extrusionOk="0">
                <a:moveTo>
                  <a:pt x="21599" y="0"/>
                </a:move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0021"/>
                  <a:pt x="9130" y="501"/>
                  <a:pt x="20698" y="18"/>
                </a:cubicBezTo>
              </a:path>
              <a:path w="43200" h="43200" stroke="0" extrusionOk="0">
                <a:moveTo>
                  <a:pt x="21599" y="0"/>
                </a:move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0021"/>
                  <a:pt x="9130" y="501"/>
                  <a:pt x="20698" y="18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rgbClr val="3333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373" name="Oval 53"/>
          <p:cNvSpPr>
            <a:spLocks noChangeArrowheads="1"/>
          </p:cNvSpPr>
          <p:nvPr/>
        </p:nvSpPr>
        <p:spPr bwMode="auto">
          <a:xfrm flipV="1">
            <a:off x="3851275" y="5584838"/>
            <a:ext cx="433388" cy="433388"/>
          </a:xfrm>
          <a:prstGeom prst="ellipse">
            <a:avLst/>
          </a:prstGeom>
          <a:solidFill>
            <a:srgbClr val="00CCFF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74" name="Line 54"/>
          <p:cNvSpPr>
            <a:spLocks noChangeShapeType="1"/>
          </p:cNvSpPr>
          <p:nvPr/>
        </p:nvSpPr>
        <p:spPr bwMode="auto">
          <a:xfrm rot="5400000" flipV="1">
            <a:off x="3489325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5" name="Line 55"/>
          <p:cNvSpPr>
            <a:spLocks noChangeShapeType="1"/>
          </p:cNvSpPr>
          <p:nvPr/>
        </p:nvSpPr>
        <p:spPr bwMode="auto">
          <a:xfrm rot="10800000" flipV="1">
            <a:off x="3778250" y="6091251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6" name="Line 56"/>
          <p:cNvSpPr>
            <a:spLocks noChangeShapeType="1"/>
          </p:cNvSpPr>
          <p:nvPr/>
        </p:nvSpPr>
        <p:spPr bwMode="auto">
          <a:xfrm rot="5400000" flipV="1">
            <a:off x="4065588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7" name="Line 57"/>
          <p:cNvSpPr>
            <a:spLocks noChangeShapeType="1"/>
          </p:cNvSpPr>
          <p:nvPr/>
        </p:nvSpPr>
        <p:spPr bwMode="auto">
          <a:xfrm rot="10800000" flipV="1">
            <a:off x="4354513" y="551498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8" name="Line 58"/>
          <p:cNvSpPr>
            <a:spLocks noChangeShapeType="1"/>
          </p:cNvSpPr>
          <p:nvPr/>
        </p:nvSpPr>
        <p:spPr bwMode="auto">
          <a:xfrm rot="10800000" flipV="1">
            <a:off x="3203575" y="551498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79" name="Oval 59"/>
          <p:cNvSpPr>
            <a:spLocks noChangeArrowheads="1"/>
          </p:cNvSpPr>
          <p:nvPr/>
        </p:nvSpPr>
        <p:spPr bwMode="auto">
          <a:xfrm flipV="1">
            <a:off x="2698750" y="5584838"/>
            <a:ext cx="433388" cy="433388"/>
          </a:xfrm>
          <a:prstGeom prst="ellipse">
            <a:avLst/>
          </a:prstGeom>
          <a:solidFill>
            <a:srgbClr val="3333CC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80" name="Line 60"/>
          <p:cNvSpPr>
            <a:spLocks noChangeShapeType="1"/>
          </p:cNvSpPr>
          <p:nvPr/>
        </p:nvSpPr>
        <p:spPr bwMode="auto">
          <a:xfrm rot="5400000" flipV="1">
            <a:off x="2336800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1" name="Line 61"/>
          <p:cNvSpPr>
            <a:spLocks noChangeShapeType="1"/>
          </p:cNvSpPr>
          <p:nvPr/>
        </p:nvSpPr>
        <p:spPr bwMode="auto">
          <a:xfrm rot="10800000" flipV="1">
            <a:off x="2625725" y="6091251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2" name="Line 62"/>
          <p:cNvSpPr>
            <a:spLocks noChangeShapeType="1"/>
          </p:cNvSpPr>
          <p:nvPr/>
        </p:nvSpPr>
        <p:spPr bwMode="auto">
          <a:xfrm rot="5400000" flipV="1">
            <a:off x="2913063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3" name="Line 63"/>
          <p:cNvSpPr>
            <a:spLocks noChangeShapeType="1"/>
          </p:cNvSpPr>
          <p:nvPr/>
        </p:nvSpPr>
        <p:spPr bwMode="auto">
          <a:xfrm rot="10800000" flipV="1">
            <a:off x="2051050" y="551498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4" name="Oval 64"/>
          <p:cNvSpPr>
            <a:spLocks noChangeArrowheads="1"/>
          </p:cNvSpPr>
          <p:nvPr/>
        </p:nvSpPr>
        <p:spPr bwMode="auto">
          <a:xfrm flipV="1">
            <a:off x="5003800" y="5584838"/>
            <a:ext cx="433388" cy="433388"/>
          </a:xfrm>
          <a:prstGeom prst="ellipse">
            <a:avLst/>
          </a:prstGeom>
          <a:solidFill>
            <a:srgbClr val="3333CC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12385" name="Line 65"/>
          <p:cNvSpPr>
            <a:spLocks noChangeShapeType="1"/>
          </p:cNvSpPr>
          <p:nvPr/>
        </p:nvSpPr>
        <p:spPr bwMode="auto">
          <a:xfrm rot="5400000" flipV="1">
            <a:off x="4641850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6" name="Line 66"/>
          <p:cNvSpPr>
            <a:spLocks noChangeShapeType="1"/>
          </p:cNvSpPr>
          <p:nvPr/>
        </p:nvSpPr>
        <p:spPr bwMode="auto">
          <a:xfrm rot="10800000" flipV="1">
            <a:off x="4930775" y="6091251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7" name="Line 67"/>
          <p:cNvSpPr>
            <a:spLocks noChangeShapeType="1"/>
          </p:cNvSpPr>
          <p:nvPr/>
        </p:nvSpPr>
        <p:spPr bwMode="auto">
          <a:xfrm rot="5400000" flipV="1">
            <a:off x="5218113" y="5802326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8" name="Line 68"/>
          <p:cNvSpPr>
            <a:spLocks noChangeShapeType="1"/>
          </p:cNvSpPr>
          <p:nvPr/>
        </p:nvSpPr>
        <p:spPr bwMode="auto">
          <a:xfrm rot="10800000" flipV="1">
            <a:off x="5507038" y="5514988"/>
            <a:ext cx="577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2389" name="Arc 69"/>
          <p:cNvSpPr>
            <a:spLocks/>
          </p:cNvSpPr>
          <p:nvPr/>
        </p:nvSpPr>
        <p:spPr bwMode="auto">
          <a:xfrm>
            <a:off x="3598863" y="4254513"/>
            <a:ext cx="936625" cy="936625"/>
          </a:xfrm>
          <a:custGeom>
            <a:avLst/>
            <a:gdLst>
              <a:gd name="T0" fmla="*/ 2147483647 w 43200"/>
              <a:gd name="T1" fmla="*/ 0 h 43200"/>
              <a:gd name="T2" fmla="*/ 2147483647 w 43200"/>
              <a:gd name="T3" fmla="*/ 1973903171 h 43200"/>
              <a:gd name="T4" fmla="*/ 2147483647 w 43200"/>
              <a:gd name="T5" fmla="*/ 2147483647 h 43200"/>
              <a:gd name="T6" fmla="*/ 0 60000 65536"/>
              <a:gd name="T7" fmla="*/ 0 60000 65536"/>
              <a:gd name="T8" fmla="*/ 0 60000 65536"/>
              <a:gd name="T9" fmla="*/ 0 w 43200"/>
              <a:gd name="T10" fmla="*/ 0 h 43200"/>
              <a:gd name="T11" fmla="*/ 43200 w 43200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200" h="43200" fill="none" extrusionOk="0">
                <a:moveTo>
                  <a:pt x="21599" y="0"/>
                </a:move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0021"/>
                  <a:pt x="9130" y="501"/>
                  <a:pt x="20698" y="18"/>
                </a:cubicBezTo>
              </a:path>
              <a:path w="43200" h="43200" stroke="0" extrusionOk="0">
                <a:moveTo>
                  <a:pt x="21599" y="0"/>
                </a:move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0021"/>
                  <a:pt x="9130" y="501"/>
                  <a:pt x="20698" y="18"/>
                </a:cubicBezTo>
                <a:lnTo>
                  <a:pt x="21600" y="21600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70"/>
          <p:cNvGrpSpPr>
            <a:grpSpLocks/>
          </p:cNvGrpSpPr>
          <p:nvPr/>
        </p:nvGrpSpPr>
        <p:grpSpPr bwMode="auto">
          <a:xfrm>
            <a:off x="3490913" y="4073538"/>
            <a:ext cx="1152525" cy="2303463"/>
            <a:chOff x="2155" y="2297"/>
            <a:chExt cx="726" cy="1451"/>
          </a:xfrm>
        </p:grpSpPr>
        <p:sp>
          <p:nvSpPr>
            <p:cNvPr id="79943" name="Arc 71"/>
            <p:cNvSpPr>
              <a:spLocks/>
            </p:cNvSpPr>
            <p:nvPr/>
          </p:nvSpPr>
          <p:spPr bwMode="auto">
            <a:xfrm rot="10800000" flipV="1">
              <a:off x="2155" y="3385"/>
              <a:ext cx="726" cy="363"/>
            </a:xfrm>
            <a:custGeom>
              <a:avLst/>
              <a:gdLst>
                <a:gd name="T0" fmla="*/ 0 w 43099"/>
                <a:gd name="T1" fmla="*/ 0 h 21600"/>
                <a:gd name="T2" fmla="*/ 0 w 43099"/>
                <a:gd name="T3" fmla="*/ 0 h 21600"/>
                <a:gd name="T4" fmla="*/ 0 w 43099"/>
                <a:gd name="T5" fmla="*/ 0 h 21600"/>
                <a:gd name="T6" fmla="*/ 0 60000 65536"/>
                <a:gd name="T7" fmla="*/ 0 60000 65536"/>
                <a:gd name="T8" fmla="*/ 0 60000 65536"/>
                <a:gd name="T9" fmla="*/ 0 w 43099"/>
                <a:gd name="T10" fmla="*/ 0 h 21600"/>
                <a:gd name="T11" fmla="*/ 43099 w 4309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099" h="21600" fill="none" extrusionOk="0">
                  <a:moveTo>
                    <a:pt x="43099" y="767"/>
                  </a:moveTo>
                  <a:cubicBezTo>
                    <a:pt x="42686" y="12390"/>
                    <a:pt x="33143" y="21599"/>
                    <a:pt x="21513" y="21600"/>
                  </a:cubicBezTo>
                  <a:cubicBezTo>
                    <a:pt x="10335" y="21600"/>
                    <a:pt x="1004" y="13072"/>
                    <a:pt x="0" y="1939"/>
                  </a:cubicBezTo>
                </a:path>
                <a:path w="43099" h="21600" stroke="0" extrusionOk="0">
                  <a:moveTo>
                    <a:pt x="43099" y="767"/>
                  </a:moveTo>
                  <a:cubicBezTo>
                    <a:pt x="42686" y="12390"/>
                    <a:pt x="33143" y="21599"/>
                    <a:pt x="21513" y="21600"/>
                  </a:cubicBezTo>
                  <a:cubicBezTo>
                    <a:pt x="10335" y="21600"/>
                    <a:pt x="1004" y="13072"/>
                    <a:pt x="0" y="1939"/>
                  </a:cubicBezTo>
                  <a:lnTo>
                    <a:pt x="21513" y="0"/>
                  </a:lnTo>
                  <a:close/>
                </a:path>
              </a:pathLst>
            </a:custGeom>
            <a:noFill/>
            <a:ln w="38100">
              <a:solidFill>
                <a:srgbClr val="00B05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944" name="Line 72"/>
            <p:cNvSpPr>
              <a:spLocks noChangeShapeType="1"/>
            </p:cNvSpPr>
            <p:nvPr/>
          </p:nvSpPr>
          <p:spPr bwMode="auto">
            <a:xfrm>
              <a:off x="2881" y="2660"/>
              <a:ext cx="0" cy="771"/>
            </a:xfrm>
            <a:prstGeom prst="line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9945" name="Arc 73"/>
            <p:cNvSpPr>
              <a:spLocks/>
            </p:cNvSpPr>
            <p:nvPr/>
          </p:nvSpPr>
          <p:spPr bwMode="auto">
            <a:xfrm flipV="1">
              <a:off x="2155" y="2297"/>
              <a:ext cx="726" cy="363"/>
            </a:xfrm>
            <a:custGeom>
              <a:avLst/>
              <a:gdLst>
                <a:gd name="T0" fmla="*/ 0 w 43099"/>
                <a:gd name="T1" fmla="*/ 0 h 21600"/>
                <a:gd name="T2" fmla="*/ 0 w 43099"/>
                <a:gd name="T3" fmla="*/ 0 h 21600"/>
                <a:gd name="T4" fmla="*/ 0 w 43099"/>
                <a:gd name="T5" fmla="*/ 0 h 21600"/>
                <a:gd name="T6" fmla="*/ 0 60000 65536"/>
                <a:gd name="T7" fmla="*/ 0 60000 65536"/>
                <a:gd name="T8" fmla="*/ 0 60000 65536"/>
                <a:gd name="T9" fmla="*/ 0 w 43099"/>
                <a:gd name="T10" fmla="*/ 0 h 21600"/>
                <a:gd name="T11" fmla="*/ 43099 w 4309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099" h="21600" fill="none" extrusionOk="0">
                  <a:moveTo>
                    <a:pt x="43099" y="767"/>
                  </a:moveTo>
                  <a:cubicBezTo>
                    <a:pt x="42686" y="12390"/>
                    <a:pt x="33143" y="21599"/>
                    <a:pt x="21513" y="21600"/>
                  </a:cubicBezTo>
                  <a:cubicBezTo>
                    <a:pt x="10335" y="21600"/>
                    <a:pt x="1004" y="13072"/>
                    <a:pt x="0" y="1939"/>
                  </a:cubicBezTo>
                </a:path>
                <a:path w="43099" h="21600" stroke="0" extrusionOk="0">
                  <a:moveTo>
                    <a:pt x="43099" y="767"/>
                  </a:moveTo>
                  <a:cubicBezTo>
                    <a:pt x="42686" y="12390"/>
                    <a:pt x="33143" y="21599"/>
                    <a:pt x="21513" y="21600"/>
                  </a:cubicBezTo>
                  <a:cubicBezTo>
                    <a:pt x="10335" y="21600"/>
                    <a:pt x="1004" y="13072"/>
                    <a:pt x="0" y="1939"/>
                  </a:cubicBezTo>
                  <a:lnTo>
                    <a:pt x="21513" y="0"/>
                  </a:lnTo>
                  <a:close/>
                </a:path>
              </a:pathLst>
            </a:custGeom>
            <a:noFill/>
            <a:ln w="38100">
              <a:solidFill>
                <a:srgbClr val="00B05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946" name="Line 74"/>
            <p:cNvSpPr>
              <a:spLocks noChangeShapeType="1"/>
            </p:cNvSpPr>
            <p:nvPr/>
          </p:nvSpPr>
          <p:spPr bwMode="auto">
            <a:xfrm>
              <a:off x="2155" y="2614"/>
              <a:ext cx="0" cy="771"/>
            </a:xfrm>
            <a:prstGeom prst="line">
              <a:avLst/>
            </a:prstGeom>
            <a:noFill/>
            <a:ln w="38100">
              <a:solidFill>
                <a:srgbClr val="00B05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0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1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84" name="Object 83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Object 84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2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85" name="Object 84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" name="Object 85"/>
          <p:cNvGraphicFramePr>
            <a:graphicFrameLocks/>
          </p:cNvGraphicFramePr>
          <p:nvPr/>
        </p:nvGraphicFramePr>
        <p:xfrm>
          <a:off x="576976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3" name="Equation" r:id="rId10" imgW="342720" imgH="380880" progId="Equation.DSMT4">
                  <p:embed/>
                </p:oleObj>
              </mc:Choice>
              <mc:Fallback>
                <p:oleObj name="Equation" r:id="rId10" imgW="342720" imgH="380880" progId="Equation.DSMT4">
                  <p:embed/>
                  <p:pic>
                    <p:nvPicPr>
                      <p:cNvPr id="86" name="Object 8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976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7" name="Object 86"/>
          <p:cNvGraphicFramePr>
            <a:graphicFrameLocks/>
          </p:cNvGraphicFramePr>
          <p:nvPr/>
        </p:nvGraphicFramePr>
        <p:xfrm>
          <a:off x="7122287" y="2215433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4" name="Equation" r:id="rId12" imgW="1155600" imgH="787320" progId="Equation.DSMT4">
                  <p:embed/>
                </p:oleObj>
              </mc:Choice>
              <mc:Fallback>
                <p:oleObj name="Equation" r:id="rId12" imgW="1155600" imgH="787320" progId="Equation.DSMT4">
                  <p:embed/>
                  <p:pic>
                    <p:nvPicPr>
                      <p:cNvPr id="87" name="Object 8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2287" y="2215433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" name="Object 87"/>
          <p:cNvGraphicFramePr>
            <a:graphicFrameLocks/>
          </p:cNvGraphicFramePr>
          <p:nvPr/>
        </p:nvGraphicFramePr>
        <p:xfrm>
          <a:off x="3099594" y="241863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5" name="Equation" r:id="rId14" imgW="469800" imgH="380880" progId="Equation.DSMT4">
                  <p:embed/>
                </p:oleObj>
              </mc:Choice>
              <mc:Fallback>
                <p:oleObj name="Equation" r:id="rId14" imgW="469800" imgH="380880" progId="Equation.DSMT4">
                  <p:embed/>
                  <p:pic>
                    <p:nvPicPr>
                      <p:cNvPr id="88" name="Object 8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41863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9" name="Object 88"/>
          <p:cNvGraphicFramePr>
            <a:graphicFrameLocks/>
          </p:cNvGraphicFramePr>
          <p:nvPr/>
        </p:nvGraphicFramePr>
        <p:xfrm>
          <a:off x="4530725" y="241935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6" name="Equation" r:id="rId16" imgW="507960" imgH="380880" progId="Equation.DSMT4">
                  <p:embed/>
                </p:oleObj>
              </mc:Choice>
              <mc:Fallback>
                <p:oleObj name="Equation" r:id="rId16" imgW="507960" imgH="380880" progId="Equation.DSMT4">
                  <p:embed/>
                  <p:pic>
                    <p:nvPicPr>
                      <p:cNvPr id="89" name="Object 88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41935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 de la machine asynchrone</a:t>
            </a:r>
          </a:p>
        </p:txBody>
      </p:sp>
      <p:pic>
        <p:nvPicPr>
          <p:cNvPr id="76" name="Picture 41" descr="PICT0013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6" t="2103" r="21345" b="17448"/>
          <a:stretch/>
        </p:blipFill>
        <p:spPr bwMode="auto">
          <a:xfrm>
            <a:off x="6628108" y="5433574"/>
            <a:ext cx="1887240" cy="13725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635" name="Picture 1811" descr="Stator Windi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813" y="3642440"/>
            <a:ext cx="2137831" cy="171026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7125936" y="5800738"/>
            <a:ext cx="1042521" cy="29303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7202136" y="5994413"/>
            <a:ext cx="998889" cy="51581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7271986" y="6216663"/>
            <a:ext cx="929039" cy="31737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V="1">
            <a:off x="7298910" y="6403975"/>
            <a:ext cx="908465" cy="28588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V="1">
            <a:off x="7042150" y="5645152"/>
            <a:ext cx="1028700" cy="41273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>
            <a:off x="7042150" y="5686425"/>
            <a:ext cx="90783" cy="114313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7138161" y="5798234"/>
            <a:ext cx="63975" cy="194077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7202136" y="5992311"/>
            <a:ext cx="72583" cy="225133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7275954" y="6211386"/>
            <a:ext cx="29721" cy="222752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8068214" y="5645152"/>
            <a:ext cx="87567" cy="184148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8154611" y="5826139"/>
            <a:ext cx="39270" cy="224617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8196263" y="6048375"/>
            <a:ext cx="9525" cy="202406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H="1">
            <a:off x="8179594" y="6246019"/>
            <a:ext cx="28575" cy="171450"/>
          </a:xfrm>
          <a:prstGeom prst="line">
            <a:avLst/>
          </a:prstGeom>
          <a:ln w="127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910740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" dur="1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1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" dur="1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1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1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" dur="1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1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" dur="1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1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12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12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1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12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12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1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1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1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1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1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1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1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1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31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312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312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12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312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1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1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1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12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312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312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312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12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33CC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312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312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12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12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312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312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312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312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8" dur="500"/>
                                        <p:tgtEl>
                                          <p:spTgt spid="312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1" dur="500"/>
                                        <p:tgtEl>
                                          <p:spTgt spid="312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4" dur="500"/>
                                        <p:tgtEl>
                                          <p:spTgt spid="312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312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0" dur="500"/>
                                        <p:tgtEl>
                                          <p:spTgt spid="31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3" dur="500"/>
                                        <p:tgtEl>
                                          <p:spTgt spid="312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6" dur="500"/>
                                        <p:tgtEl>
                                          <p:spTgt spid="312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99"/>
                                      </p:to>
                                    </p:animClr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3123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4" dur="50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99"/>
                                      </p:to>
                                    </p:animClr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3123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0" dur="50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500" fill="hold"/>
                                        <p:tgtEl>
                                          <p:spTgt spid="3123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FF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123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 nodeType="clickPar">
                      <p:stCondLst>
                        <p:cond delay="indefinite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0" dur="50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3123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5" dur="500"/>
                                        <p:tgtEl>
                                          <p:spTgt spid="312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 nodeType="clickPar">
                      <p:stCondLst>
                        <p:cond delay="indefinite"/>
                      </p:stCondLst>
                      <p:childTnLst>
                        <p:par>
                          <p:cTn id="1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9" dur="50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3123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4" dur="500"/>
                                        <p:tgtEl>
                                          <p:spTgt spid="31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 nodeType="clickPar">
                      <p:stCondLst>
                        <p:cond delay="indefinite"/>
                      </p:stCondLst>
                      <p:childTnLst>
                        <p:par>
                          <p:cTn id="1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8" dur="50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3123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322" grpId="0" animBg="1"/>
      <p:bldP spid="312323" grpId="0" animBg="1"/>
      <p:bldP spid="312324" grpId="0" animBg="1"/>
      <p:bldP spid="312325" grpId="0" animBg="1"/>
      <p:bldP spid="312326" grpId="0" animBg="1"/>
      <p:bldP spid="312327" grpId="0" animBg="1"/>
      <p:bldP spid="312328" grpId="0" animBg="1"/>
      <p:bldP spid="312329" grpId="0" animBg="1"/>
      <p:bldP spid="312355" grpId="0" animBg="1"/>
      <p:bldP spid="312356" grpId="0" animBg="1"/>
      <p:bldP spid="312357" grpId="0" animBg="1"/>
      <p:bldP spid="312358" grpId="0" animBg="1"/>
      <p:bldP spid="312359" grpId="0" animBg="1"/>
      <p:bldP spid="312360" grpId="0" animBg="1"/>
      <p:bldP spid="312361" grpId="0" animBg="1"/>
      <p:bldP spid="312362" grpId="0" animBg="1"/>
      <p:bldP spid="312363" grpId="0" animBg="1"/>
      <p:bldP spid="312364" grpId="0" animBg="1"/>
      <p:bldP spid="312365" grpId="0" animBg="1"/>
      <p:bldP spid="312366" grpId="0" animBg="1"/>
      <p:bldP spid="312367" grpId="0" animBg="1"/>
      <p:bldP spid="312368" grpId="0" animBg="1"/>
      <p:bldP spid="312369" grpId="0" animBg="1"/>
      <p:bldP spid="312370" grpId="0" animBg="1"/>
      <p:bldP spid="312371" grpId="0" animBg="1"/>
      <p:bldP spid="312372" grpId="0" animBg="1"/>
      <p:bldP spid="312373" grpId="0" animBg="1"/>
      <p:bldP spid="312374" grpId="0" animBg="1"/>
      <p:bldP spid="312375" grpId="0" animBg="1"/>
      <p:bldP spid="312376" grpId="0" animBg="1"/>
      <p:bldP spid="312377" grpId="0" animBg="1"/>
      <p:bldP spid="312378" grpId="0" animBg="1"/>
      <p:bldP spid="312379" grpId="0" animBg="1"/>
      <p:bldP spid="312380" grpId="0" animBg="1"/>
      <p:bldP spid="312381" grpId="0" animBg="1"/>
      <p:bldP spid="312382" grpId="0" animBg="1"/>
      <p:bldP spid="312383" grpId="0" animBg="1"/>
      <p:bldP spid="312384" grpId="0" animBg="1"/>
      <p:bldP spid="312385" grpId="0" animBg="1"/>
      <p:bldP spid="312386" grpId="0" animBg="1"/>
      <p:bldP spid="312387" grpId="0" animBg="1"/>
      <p:bldP spid="312388" grpId="0" animBg="1"/>
      <p:bldP spid="31238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3408372" y="245587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911609" y="24558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4027488" y="164149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4027488" y="319009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3766962" y="201296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3766962" y="320279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6" name="Line 23"/>
          <p:cNvSpPr>
            <a:spLocks noChangeShapeType="1"/>
          </p:cNvSpPr>
          <p:nvPr/>
        </p:nvSpPr>
        <p:spPr bwMode="auto">
          <a:xfrm flipV="1">
            <a:off x="3779838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7" name="Line 24"/>
          <p:cNvSpPr>
            <a:spLocks noChangeShapeType="1"/>
          </p:cNvSpPr>
          <p:nvPr/>
        </p:nvSpPr>
        <p:spPr bwMode="auto">
          <a:xfrm flipV="1">
            <a:off x="4284663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4284663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3779838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0" name="Rectangle 33"/>
          <p:cNvSpPr>
            <a:spLocks noChangeArrowheads="1"/>
          </p:cNvSpPr>
          <p:nvPr/>
        </p:nvSpPr>
        <p:spPr bwMode="auto">
          <a:xfrm rot="-5400000">
            <a:off x="6503997" y="245745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Bent Arrow 1"/>
          <p:cNvSpPr/>
          <p:nvPr/>
        </p:nvSpPr>
        <p:spPr>
          <a:xfrm flipH="1">
            <a:off x="6425463" y="1073994"/>
            <a:ext cx="900000" cy="900000"/>
          </a:xfrm>
          <a:prstGeom prst="bentArrow">
            <a:avLst>
              <a:gd name="adj1" fmla="val 16836"/>
              <a:gd name="adj2" fmla="val 18650"/>
              <a:gd name="adj3" fmla="val 25000"/>
              <a:gd name="adj4" fmla="val 41936"/>
            </a:avLst>
          </a:prstGeom>
          <a:solidFill>
            <a:srgbClr val="FF0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58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59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30" name="Object 29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60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576976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61" name="Equation" r:id="rId10" imgW="342720" imgH="380880" progId="Equation.DSMT4">
                  <p:embed/>
                </p:oleObj>
              </mc:Choice>
              <mc:Fallback>
                <p:oleObj name="Equation" r:id="rId10" imgW="342720" imgH="3808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976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7122287" y="2215433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62" name="Equation" r:id="rId12" imgW="1155600" imgH="787320" progId="Equation.DSMT4">
                  <p:embed/>
                </p:oleObj>
              </mc:Choice>
              <mc:Fallback>
                <p:oleObj name="Equation" r:id="rId12" imgW="1155600" imgH="78732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2287" y="2215433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/>
          </p:cNvGraphicFramePr>
          <p:nvPr/>
        </p:nvGraphicFramePr>
        <p:xfrm>
          <a:off x="3099594" y="241863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63" name="Equation" r:id="rId14" imgW="469800" imgH="380880" progId="Equation.DSMT4">
                  <p:embed/>
                </p:oleObj>
              </mc:Choice>
              <mc:Fallback>
                <p:oleObj name="Equation" r:id="rId14" imgW="469800" imgH="380880" progId="Equation.DSMT4">
                  <p:embed/>
                  <p:pic>
                    <p:nvPicPr>
                      <p:cNvPr id="34" name="Object 33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41863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4530725" y="241935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464" name="Equation" r:id="rId16" imgW="507960" imgH="380880" progId="Equation.DSMT4">
                  <p:embed/>
                </p:oleObj>
              </mc:Choice>
              <mc:Fallback>
                <p:oleObj name="Equation" r:id="rId16" imgW="50796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41935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1331913" y="4149399"/>
            <a:ext cx="5545137" cy="2457084"/>
            <a:chOff x="1331913" y="4149399"/>
            <a:chExt cx="5545137" cy="2457084"/>
          </a:xfrm>
        </p:grpSpPr>
        <p:sp>
          <p:nvSpPr>
            <p:cNvPr id="37" name="Line 10"/>
            <p:cNvSpPr>
              <a:spLocks noChangeShapeType="1"/>
            </p:cNvSpPr>
            <p:nvPr/>
          </p:nvSpPr>
          <p:spPr bwMode="auto">
            <a:xfrm>
              <a:off x="6877050" y="4669683"/>
              <a:ext cx="0" cy="19368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8" name="Line 11"/>
            <p:cNvSpPr>
              <a:spLocks noChangeShapeType="1"/>
            </p:cNvSpPr>
            <p:nvPr/>
          </p:nvSpPr>
          <p:spPr bwMode="auto">
            <a:xfrm>
              <a:off x="1333500" y="4681554"/>
              <a:ext cx="55435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" name="Rectangle 12"/>
            <p:cNvSpPr>
              <a:spLocks noChangeArrowheads="1"/>
            </p:cNvSpPr>
            <p:nvPr/>
          </p:nvSpPr>
          <p:spPr bwMode="auto">
            <a:xfrm>
              <a:off x="1692275" y="4538679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" name="Rectangle 13"/>
            <p:cNvSpPr>
              <a:spLocks noChangeArrowheads="1"/>
            </p:cNvSpPr>
            <p:nvPr/>
          </p:nvSpPr>
          <p:spPr bwMode="auto">
            <a:xfrm>
              <a:off x="2844800" y="4538679"/>
              <a:ext cx="865188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Rectangle 14"/>
            <p:cNvSpPr>
              <a:spLocks noChangeArrowheads="1"/>
            </p:cNvSpPr>
            <p:nvPr/>
          </p:nvSpPr>
          <p:spPr bwMode="auto">
            <a:xfrm>
              <a:off x="4357688" y="4538679"/>
              <a:ext cx="865187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2" name="Rectangle 15"/>
            <p:cNvSpPr>
              <a:spLocks noChangeArrowheads="1"/>
            </p:cNvSpPr>
            <p:nvPr/>
          </p:nvSpPr>
          <p:spPr bwMode="auto">
            <a:xfrm>
              <a:off x="5508625" y="4538679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Line 16"/>
            <p:cNvSpPr>
              <a:spLocks noChangeShapeType="1"/>
            </p:cNvSpPr>
            <p:nvPr/>
          </p:nvSpPr>
          <p:spPr bwMode="auto">
            <a:xfrm>
              <a:off x="1331913" y="6590519"/>
              <a:ext cx="55435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4" name="Rectangle 17"/>
            <p:cNvSpPr>
              <a:spLocks noChangeArrowheads="1"/>
            </p:cNvSpPr>
            <p:nvPr/>
          </p:nvSpPr>
          <p:spPr bwMode="auto">
            <a:xfrm rot="16200000">
              <a:off x="3408372" y="5484820"/>
              <a:ext cx="744521" cy="28733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5" name="Rectangle 18"/>
            <p:cNvSpPr>
              <a:spLocks noChangeArrowheads="1"/>
            </p:cNvSpPr>
            <p:nvPr/>
          </p:nvSpPr>
          <p:spPr bwMode="auto">
            <a:xfrm rot="16200000">
              <a:off x="3911609" y="5484819"/>
              <a:ext cx="744520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Line 19"/>
            <p:cNvSpPr>
              <a:spLocks noChangeShapeType="1"/>
            </p:cNvSpPr>
            <p:nvPr/>
          </p:nvSpPr>
          <p:spPr bwMode="auto">
            <a:xfrm>
              <a:off x="4027488" y="4670442"/>
              <a:ext cx="0" cy="3603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7" name="Line 20"/>
            <p:cNvSpPr>
              <a:spLocks noChangeShapeType="1"/>
            </p:cNvSpPr>
            <p:nvPr/>
          </p:nvSpPr>
          <p:spPr bwMode="auto">
            <a:xfrm>
              <a:off x="4027488" y="6219044"/>
              <a:ext cx="0" cy="3603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8" name="Line 21"/>
            <p:cNvSpPr>
              <a:spLocks noChangeShapeType="1"/>
            </p:cNvSpPr>
            <p:nvPr/>
          </p:nvSpPr>
          <p:spPr bwMode="auto">
            <a:xfrm>
              <a:off x="3766962" y="5041917"/>
              <a:ext cx="530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49" name="Line 22"/>
            <p:cNvSpPr>
              <a:spLocks noChangeShapeType="1"/>
            </p:cNvSpPr>
            <p:nvPr/>
          </p:nvSpPr>
          <p:spPr bwMode="auto">
            <a:xfrm>
              <a:off x="3766962" y="6231744"/>
              <a:ext cx="530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0" name="Line 23"/>
            <p:cNvSpPr>
              <a:spLocks noChangeShapeType="1"/>
            </p:cNvSpPr>
            <p:nvPr/>
          </p:nvSpPr>
          <p:spPr bwMode="auto">
            <a:xfrm flipV="1">
              <a:off x="3779838" y="6015844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1" name="Line 24"/>
            <p:cNvSpPr>
              <a:spLocks noChangeShapeType="1"/>
            </p:cNvSpPr>
            <p:nvPr/>
          </p:nvSpPr>
          <p:spPr bwMode="auto">
            <a:xfrm flipV="1">
              <a:off x="4284663" y="6015844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2" name="Line 25"/>
            <p:cNvSpPr>
              <a:spLocks noChangeShapeType="1"/>
            </p:cNvSpPr>
            <p:nvPr/>
          </p:nvSpPr>
          <p:spPr bwMode="auto">
            <a:xfrm flipV="1">
              <a:off x="4284663" y="5041917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71" name="Line 26"/>
            <p:cNvSpPr>
              <a:spLocks noChangeShapeType="1"/>
            </p:cNvSpPr>
            <p:nvPr/>
          </p:nvSpPr>
          <p:spPr bwMode="auto">
            <a:xfrm flipV="1">
              <a:off x="3779838" y="5041917"/>
              <a:ext cx="0" cy="2159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72" name="Object 71"/>
            <p:cNvGraphicFramePr>
              <a:graphicFrameLocks/>
            </p:cNvGraphicFramePr>
            <p:nvPr/>
          </p:nvGraphicFramePr>
          <p:xfrm>
            <a:off x="1953419" y="4149399"/>
            <a:ext cx="342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465" name="Equation" r:id="rId18" imgW="342720" imgH="380880" progId="Equation.DSMT4">
                    <p:embed/>
                  </p:oleObj>
                </mc:Choice>
                <mc:Fallback>
                  <p:oleObj name="Equation" r:id="rId18" imgW="342720" imgH="380880" progId="Equation.DSMT4">
                    <p:embed/>
                    <p:pic>
                      <p:nvPicPr>
                        <p:cNvPr id="72" name="Object 71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3419" y="4149399"/>
                          <a:ext cx="342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3" name="Object 72"/>
            <p:cNvGraphicFramePr>
              <a:graphicFrameLocks/>
            </p:cNvGraphicFramePr>
            <p:nvPr/>
          </p:nvGraphicFramePr>
          <p:xfrm>
            <a:off x="2985294" y="4149399"/>
            <a:ext cx="584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466" name="Equation" r:id="rId19" imgW="583920" imgH="380880" progId="Equation.DSMT4">
                    <p:embed/>
                  </p:oleObj>
                </mc:Choice>
                <mc:Fallback>
                  <p:oleObj name="Equation" r:id="rId19" imgW="583920" imgH="380880" progId="Equation.DSMT4">
                    <p:embed/>
                    <p:pic>
                      <p:nvPicPr>
                        <p:cNvPr id="73" name="Object 7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85294" y="4149399"/>
                          <a:ext cx="584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4" name="Object 73"/>
            <p:cNvGraphicFramePr>
              <a:graphicFrameLocks/>
            </p:cNvGraphicFramePr>
            <p:nvPr/>
          </p:nvGraphicFramePr>
          <p:xfrm>
            <a:off x="4498214" y="4149399"/>
            <a:ext cx="584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467" name="Equation" r:id="rId20" imgW="583920" imgH="380880" progId="Equation.DSMT4">
                    <p:embed/>
                  </p:oleObj>
                </mc:Choice>
                <mc:Fallback>
                  <p:oleObj name="Equation" r:id="rId20" imgW="583920" imgH="380880" progId="Equation.DSMT4">
                    <p:embed/>
                    <p:pic>
                      <p:nvPicPr>
                        <p:cNvPr id="74" name="Object 7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98214" y="4149399"/>
                          <a:ext cx="584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5" name="Object 74"/>
            <p:cNvGraphicFramePr>
              <a:graphicFrameLocks/>
            </p:cNvGraphicFramePr>
            <p:nvPr/>
          </p:nvGraphicFramePr>
          <p:xfrm>
            <a:off x="5624513" y="4149725"/>
            <a:ext cx="635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468" name="Equation" r:id="rId21" imgW="634680" imgH="380880" progId="Equation.DSMT4">
                    <p:embed/>
                  </p:oleObj>
                </mc:Choice>
                <mc:Fallback>
                  <p:oleObj name="Equation" r:id="rId21" imgW="634680" imgH="380880" progId="Equation.DSMT4">
                    <p:embed/>
                    <p:pic>
                      <p:nvPicPr>
                        <p:cNvPr id="75" name="Object 74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24513" y="4149725"/>
                          <a:ext cx="635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6" name="Object 75"/>
            <p:cNvGraphicFramePr>
              <a:graphicFrameLocks/>
            </p:cNvGraphicFramePr>
            <p:nvPr/>
          </p:nvGraphicFramePr>
          <p:xfrm>
            <a:off x="3099594" y="5447583"/>
            <a:ext cx="469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469" name="Equation" r:id="rId23" imgW="469800" imgH="380880" progId="Equation.DSMT4">
                    <p:embed/>
                  </p:oleObj>
                </mc:Choice>
                <mc:Fallback>
                  <p:oleObj name="Equation" r:id="rId23" imgW="469800" imgH="380880" progId="Equation.DSMT4">
                    <p:embed/>
                    <p:pic>
                      <p:nvPicPr>
                        <p:cNvPr id="76" name="Object 7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99594" y="5447583"/>
                          <a:ext cx="469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7" name="Object 76"/>
            <p:cNvGraphicFramePr>
              <a:graphicFrameLocks/>
            </p:cNvGraphicFramePr>
            <p:nvPr/>
          </p:nvGraphicFramePr>
          <p:xfrm>
            <a:off x="4530725" y="5448300"/>
            <a:ext cx="508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470" name="Equation" r:id="rId24" imgW="507960" imgH="380880" progId="Equation.DSMT4">
                    <p:embed/>
                  </p:oleObj>
                </mc:Choice>
                <mc:Fallback>
                  <p:oleObj name="Equation" r:id="rId24" imgW="507960" imgH="380880" progId="Equation.DSMT4">
                    <p:embed/>
                    <p:pic>
                      <p:nvPicPr>
                        <p:cNvPr id="77" name="Object 7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30725" y="5448300"/>
                          <a:ext cx="508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8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 de la machine asynchrone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037803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16200000">
            <a:off x="3659609" y="24630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4027488" y="1641491"/>
            <a:ext cx="0" cy="192007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6" name="Object 25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10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26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11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12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28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5624513" y="1120775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13" name="Equation" r:id="rId10" imgW="634680" imgH="380880" progId="Equation.DSMT4">
                  <p:embed/>
                </p:oleObj>
              </mc:Choice>
              <mc:Fallback>
                <p:oleObj name="Equation" r:id="rId10" imgW="634680" imgH="38088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1120775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4278313" y="242570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14" name="Equation" r:id="rId12" imgW="507960" imgH="380880" progId="Equation.DSMT4">
                  <p:embed/>
                </p:oleObj>
              </mc:Choice>
              <mc:Fallback>
                <p:oleObj name="Equation" r:id="rId12" imgW="507960" imgH="3808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8313" y="242570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 de la machine asynchrone</a:t>
            </a:r>
          </a:p>
        </p:txBody>
      </p:sp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1763713" y="4340226"/>
          <a:ext cx="46101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15" name="Equation" r:id="rId14" imgW="4609800" imgH="1371600" progId="Equation.DSMT4">
                  <p:embed/>
                </p:oleObj>
              </mc:Choice>
              <mc:Fallback>
                <p:oleObj name="Equation" r:id="rId14" imgW="4609800" imgH="137160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4340226"/>
                        <a:ext cx="4610100" cy="137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/>
          </p:cNvGraphicFramePr>
          <p:nvPr/>
        </p:nvGraphicFramePr>
        <p:xfrm>
          <a:off x="924982" y="2323043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16" name="Equation" r:id="rId16" imgW="355320" imgH="380880" progId="Equation.DSMT4">
                  <p:embed/>
                </p:oleObj>
              </mc:Choice>
              <mc:Fallback>
                <p:oleObj name="Equation" r:id="rId16" imgW="355320" imgH="380880" progId="Equation.DSMT4">
                  <p:embed/>
                  <p:pic>
                    <p:nvPicPr>
                      <p:cNvPr id="18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4982" y="2323043"/>
                        <a:ext cx="355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9" name="Straight Connector 18"/>
          <p:cNvCxnSpPr/>
          <p:nvPr/>
        </p:nvCxnSpPr>
        <p:spPr>
          <a:xfrm flipV="1">
            <a:off x="1336053" y="1762930"/>
            <a:ext cx="0" cy="1680817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142133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/>
          </p:cNvGraphicFramePr>
          <p:nvPr/>
        </p:nvGraphicFramePr>
        <p:xfrm>
          <a:off x="137001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17" name="Equation" r:id="rId18" imgW="279360" imgH="419040" progId="Equation.DSMT4">
                  <p:embed/>
                </p:oleObj>
              </mc:Choice>
              <mc:Fallback>
                <p:oleObj name="Equation" r:id="rId18" imgW="279360" imgH="419040" progId="Equation.DSMT4">
                  <p:embed/>
                  <p:pic>
                    <p:nvPicPr>
                      <p:cNvPr id="23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001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" name="Straight Connector 23"/>
          <p:cNvCxnSpPr/>
          <p:nvPr/>
        </p:nvCxnSpPr>
        <p:spPr>
          <a:xfrm rot="10800000" flipH="1">
            <a:off x="656271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Object 24"/>
          <p:cNvGraphicFramePr>
            <a:graphicFrameLocks/>
          </p:cNvGraphicFramePr>
          <p:nvPr/>
        </p:nvGraphicFramePr>
        <p:xfrm>
          <a:off x="651139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18" name="Equation" r:id="rId20" imgW="279360" imgH="419040" progId="Equation.DSMT4">
                  <p:embed/>
                </p:oleObj>
              </mc:Choice>
              <mc:Fallback>
                <p:oleObj name="Equation" r:id="rId20" imgW="279360" imgH="419040" progId="Equation.DSMT4">
                  <p:embed/>
                  <p:pic>
                    <p:nvPicPr>
                      <p:cNvPr id="25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39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34"/>
          <p:cNvSpPr/>
          <p:nvPr/>
        </p:nvSpPr>
        <p:spPr>
          <a:xfrm>
            <a:off x="3729311" y="2062416"/>
            <a:ext cx="1098004" cy="10475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6" name="Text Box 9"/>
          <p:cNvSpPr txBox="1">
            <a:spLocks noChangeArrowheads="1"/>
          </p:cNvSpPr>
          <p:nvPr/>
        </p:nvSpPr>
        <p:spPr bwMode="auto">
          <a:xfrm>
            <a:off x="4846749" y="2186385"/>
            <a:ext cx="20203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branche magnétisante</a:t>
            </a:r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>
          <a:xfrm rot="5400000">
            <a:off x="3948700" y="1870927"/>
            <a:ext cx="16125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4076390" y="1749019"/>
          <a:ext cx="236537" cy="32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419" name="Equation" r:id="rId22" imgW="304560" imgH="419040" progId="Equation.DSMT4">
                  <p:embed/>
                </p:oleObj>
              </mc:Choice>
              <mc:Fallback>
                <p:oleObj name="Equation" r:id="rId22" imgW="304560" imgH="41904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6390" y="1749019"/>
                        <a:ext cx="236537" cy="328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73732558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Equations de tension</a:t>
            </a:r>
          </a:p>
        </p:txBody>
      </p:sp>
      <p:sp>
        <p:nvSpPr>
          <p:cNvPr id="123" name="Rectangle 8"/>
          <p:cNvSpPr>
            <a:spLocks noChangeArrowheads="1"/>
          </p:cNvSpPr>
          <p:nvPr/>
        </p:nvSpPr>
        <p:spPr bwMode="auto">
          <a:xfrm rot="5400000">
            <a:off x="4350252" y="2256980"/>
            <a:ext cx="929109" cy="281272"/>
          </a:xfrm>
          <a:prstGeom prst="rect">
            <a:avLst/>
          </a:prstGeom>
          <a:solidFill>
            <a:schemeClr val="tx1"/>
          </a:solidFill>
          <a:ln w="19050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124" name="Rectangle 8"/>
          <p:cNvSpPr>
            <a:spLocks noChangeArrowheads="1"/>
          </p:cNvSpPr>
          <p:nvPr/>
        </p:nvSpPr>
        <p:spPr bwMode="auto">
          <a:xfrm rot="5400000">
            <a:off x="3863893" y="2256980"/>
            <a:ext cx="929109" cy="281272"/>
          </a:xfrm>
          <a:prstGeom prst="rect">
            <a:avLst/>
          </a:prstGeom>
          <a:solidFill>
            <a:schemeClr val="tx1"/>
          </a:solidFill>
          <a:ln w="19050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200"/>
          </a:p>
        </p:txBody>
      </p:sp>
      <p:cxnSp>
        <p:nvCxnSpPr>
          <p:cNvPr id="125" name="Straight Connector 124"/>
          <p:cNvCxnSpPr/>
          <p:nvPr/>
        </p:nvCxnSpPr>
        <p:spPr>
          <a:xfrm>
            <a:off x="1820269" y="1561256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>
            <a:off x="1823444" y="3240197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>
            <a:off x="4340269" y="1558379"/>
            <a:ext cx="0" cy="168482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 flipH="1">
            <a:off x="4809919" y="1561256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 flipH="1">
            <a:off x="4809919" y="3232862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head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H="1">
            <a:off x="4809919" y="1555204"/>
            <a:ext cx="0" cy="168482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Oval 130"/>
          <p:cNvSpPr/>
          <p:nvPr/>
        </p:nvSpPr>
        <p:spPr>
          <a:xfrm>
            <a:off x="4278373" y="1348170"/>
            <a:ext cx="121163" cy="119069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sp>
        <p:nvSpPr>
          <p:cNvPr id="132" name="Oval 131"/>
          <p:cNvSpPr/>
          <p:nvPr/>
        </p:nvSpPr>
        <p:spPr>
          <a:xfrm>
            <a:off x="4749333" y="1345389"/>
            <a:ext cx="121163" cy="119069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cxnSp>
        <p:nvCxnSpPr>
          <p:cNvPr id="133" name="Straight Arrow Connector 132"/>
          <p:cNvCxnSpPr/>
          <p:nvPr/>
        </p:nvCxnSpPr>
        <p:spPr>
          <a:xfrm>
            <a:off x="1886945" y="1558248"/>
            <a:ext cx="20646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 flipH="1">
            <a:off x="7098325" y="1560034"/>
            <a:ext cx="205200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>
            <a:off x="1818833" y="1716860"/>
            <a:ext cx="0" cy="137909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>
            <a:off x="7459039" y="1716860"/>
            <a:ext cx="0" cy="1379098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Rectangle 8"/>
          <p:cNvSpPr>
            <a:spLocks noChangeArrowheads="1"/>
          </p:cNvSpPr>
          <p:nvPr/>
        </p:nvSpPr>
        <p:spPr bwMode="auto">
          <a:xfrm>
            <a:off x="2299015" y="1421617"/>
            <a:ext cx="763900" cy="28127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138" name="Rectangle 8"/>
          <p:cNvSpPr>
            <a:spLocks noChangeArrowheads="1"/>
          </p:cNvSpPr>
          <p:nvPr/>
        </p:nvSpPr>
        <p:spPr bwMode="auto">
          <a:xfrm>
            <a:off x="3273420" y="1421617"/>
            <a:ext cx="763900" cy="281272"/>
          </a:xfrm>
          <a:prstGeom prst="rect">
            <a:avLst/>
          </a:prstGeom>
          <a:solidFill>
            <a:schemeClr val="tx1"/>
          </a:solidFill>
          <a:ln w="19050">
            <a:noFill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139" name="Rectangle 8"/>
          <p:cNvSpPr>
            <a:spLocks noChangeArrowheads="1"/>
          </p:cNvSpPr>
          <p:nvPr/>
        </p:nvSpPr>
        <p:spPr bwMode="auto">
          <a:xfrm>
            <a:off x="5156706" y="1414811"/>
            <a:ext cx="763900" cy="281272"/>
          </a:xfrm>
          <a:prstGeom prst="rect">
            <a:avLst/>
          </a:prstGeom>
          <a:solidFill>
            <a:schemeClr val="tx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200"/>
          </a:p>
        </p:txBody>
      </p:sp>
      <p:sp>
        <p:nvSpPr>
          <p:cNvPr id="140" name="Rectangle 8"/>
          <p:cNvSpPr>
            <a:spLocks noChangeArrowheads="1"/>
          </p:cNvSpPr>
          <p:nvPr/>
        </p:nvSpPr>
        <p:spPr bwMode="auto">
          <a:xfrm>
            <a:off x="6131111" y="1414811"/>
            <a:ext cx="763900" cy="28127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1200"/>
          </a:p>
        </p:txBody>
      </p:sp>
      <p:graphicFrame>
        <p:nvGraphicFramePr>
          <p:cNvPr id="141" name="Object 140"/>
          <p:cNvGraphicFramePr>
            <a:graphicFrameLocks/>
          </p:cNvGraphicFramePr>
          <p:nvPr/>
        </p:nvGraphicFramePr>
        <p:xfrm>
          <a:off x="1419225" y="2157413"/>
          <a:ext cx="279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54" name="Equation" r:id="rId3" imgW="279360" imgH="380880" progId="Equation.DSMT4">
                  <p:embed/>
                </p:oleObj>
              </mc:Choice>
              <mc:Fallback>
                <p:oleObj name="Equation" r:id="rId3" imgW="279360" imgH="380880" progId="Equation.DSMT4">
                  <p:embed/>
                  <p:pic>
                    <p:nvPicPr>
                      <p:cNvPr id="141" name="Object 140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9225" y="2157413"/>
                        <a:ext cx="279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2" name="Object 141"/>
          <p:cNvGraphicFramePr>
            <a:graphicFrameLocks/>
          </p:cNvGraphicFramePr>
          <p:nvPr/>
        </p:nvGraphicFramePr>
        <p:xfrm>
          <a:off x="1916113" y="1112838"/>
          <a:ext cx="203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55" name="Equation" r:id="rId5" imgW="203040" imgH="380880" progId="Equation.DSMT4">
                  <p:embed/>
                </p:oleObj>
              </mc:Choice>
              <mc:Fallback>
                <p:oleObj name="Equation" r:id="rId5" imgW="203040" imgH="380880" progId="Equation.DSMT4">
                  <p:embed/>
                  <p:pic>
                    <p:nvPicPr>
                      <p:cNvPr id="142" name="Object 141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6113" y="1112838"/>
                        <a:ext cx="203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" name="Object 142"/>
          <p:cNvGraphicFramePr>
            <a:graphicFrameLocks/>
          </p:cNvGraphicFramePr>
          <p:nvPr/>
        </p:nvGraphicFramePr>
        <p:xfrm>
          <a:off x="2509838" y="1009650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56" name="Equation" r:id="rId7" imgW="342720" imgH="380880" progId="Equation.DSMT4">
                  <p:embed/>
                </p:oleObj>
              </mc:Choice>
              <mc:Fallback>
                <p:oleObj name="Equation" r:id="rId7" imgW="342720" imgH="380880" progId="Equation.DSMT4">
                  <p:embed/>
                  <p:pic>
                    <p:nvPicPr>
                      <p:cNvPr id="143" name="Object 142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9838" y="1009650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6" name="Object 155"/>
          <p:cNvGraphicFramePr>
            <a:graphicFrameLocks/>
          </p:cNvGraphicFramePr>
          <p:nvPr/>
        </p:nvGraphicFramePr>
        <p:xfrm>
          <a:off x="3458143" y="1010200"/>
          <a:ext cx="4191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57" name="Equation" r:id="rId9" imgW="419040" imgH="380880" progId="Equation.DSMT4">
                  <p:embed/>
                </p:oleObj>
              </mc:Choice>
              <mc:Fallback>
                <p:oleObj name="Equation" r:id="rId9" imgW="419040" imgH="380880" progId="Equation.DSMT4">
                  <p:embed/>
                  <p:pic>
                    <p:nvPicPr>
                      <p:cNvPr id="156" name="Object 15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8143" y="1010200"/>
                        <a:ext cx="4191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7" name="Object 156"/>
          <p:cNvGraphicFramePr>
            <a:graphicFrameLocks/>
          </p:cNvGraphicFramePr>
          <p:nvPr/>
        </p:nvGraphicFramePr>
        <p:xfrm>
          <a:off x="6342063" y="1009650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58" name="Equation" r:id="rId11" imgW="342720" imgH="380880" progId="Equation.DSMT4">
                  <p:embed/>
                </p:oleObj>
              </mc:Choice>
              <mc:Fallback>
                <p:oleObj name="Equation" r:id="rId11" imgW="342720" imgH="380880" progId="Equation.DSMT4">
                  <p:embed/>
                  <p:pic>
                    <p:nvPicPr>
                      <p:cNvPr id="157" name="Object 156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42063" y="1009650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8" name="Object 157"/>
          <p:cNvGraphicFramePr>
            <a:graphicFrameLocks/>
          </p:cNvGraphicFramePr>
          <p:nvPr/>
        </p:nvGraphicFramePr>
        <p:xfrm>
          <a:off x="5335588" y="1009650"/>
          <a:ext cx="40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59" name="Equation" r:id="rId13" imgW="406080" imgH="380880" progId="Equation.DSMT4">
                  <p:embed/>
                </p:oleObj>
              </mc:Choice>
              <mc:Fallback>
                <p:oleObj name="Equation" r:id="rId13" imgW="406080" imgH="380880" progId="Equation.DSMT4">
                  <p:embed/>
                  <p:pic>
                    <p:nvPicPr>
                      <p:cNvPr id="158" name="Object 157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5588" y="1009650"/>
                        <a:ext cx="406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9" name="Object 158"/>
          <p:cNvGraphicFramePr>
            <a:graphicFrameLocks/>
          </p:cNvGraphicFramePr>
          <p:nvPr/>
        </p:nvGraphicFramePr>
        <p:xfrm>
          <a:off x="7010400" y="1106488"/>
          <a:ext cx="203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60" name="Equation" r:id="rId15" imgW="203040" imgH="380880" progId="Equation.DSMT4">
                  <p:embed/>
                </p:oleObj>
              </mc:Choice>
              <mc:Fallback>
                <p:oleObj name="Equation" r:id="rId15" imgW="203040" imgH="380880" progId="Equation.DSMT4">
                  <p:embed/>
                  <p:pic>
                    <p:nvPicPr>
                      <p:cNvPr id="159" name="Object 158"/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0400" y="1106488"/>
                        <a:ext cx="203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0" name="Object 159"/>
          <p:cNvGraphicFramePr>
            <a:graphicFrameLocks/>
          </p:cNvGraphicFramePr>
          <p:nvPr/>
        </p:nvGraphicFramePr>
        <p:xfrm>
          <a:off x="3724893" y="2216556"/>
          <a:ext cx="40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61" name="Equation" r:id="rId17" imgW="406080" imgH="380880" progId="Equation.DSMT4">
                  <p:embed/>
                </p:oleObj>
              </mc:Choice>
              <mc:Fallback>
                <p:oleObj name="Equation" r:id="rId17" imgW="406080" imgH="380880" progId="Equation.DSMT4">
                  <p:embed/>
                  <p:pic>
                    <p:nvPicPr>
                      <p:cNvPr id="160" name="Object 159"/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4893" y="2216556"/>
                        <a:ext cx="406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" name="Object 160"/>
          <p:cNvGraphicFramePr>
            <a:graphicFrameLocks/>
          </p:cNvGraphicFramePr>
          <p:nvPr/>
        </p:nvGraphicFramePr>
        <p:xfrm>
          <a:off x="7558088" y="2157413"/>
          <a:ext cx="279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62" name="Equation" r:id="rId19" imgW="279360" imgH="380880" progId="Equation.DSMT4">
                  <p:embed/>
                </p:oleObj>
              </mc:Choice>
              <mc:Fallback>
                <p:oleObj name="Equation" r:id="rId19" imgW="279360" imgH="380880" progId="Equation.DSMT4">
                  <p:embed/>
                  <p:pic>
                    <p:nvPicPr>
                      <p:cNvPr id="161" name="Object 160"/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8088" y="2157413"/>
                        <a:ext cx="279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4" name="Object 163"/>
          <p:cNvGraphicFramePr>
            <a:graphicFrameLocks/>
          </p:cNvGraphicFramePr>
          <p:nvPr/>
        </p:nvGraphicFramePr>
        <p:xfrm>
          <a:off x="5080000" y="2216150"/>
          <a:ext cx="393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63" name="Equation" r:id="rId21" imgW="393480" imgH="380880" progId="Equation.DSMT4">
                  <p:embed/>
                </p:oleObj>
              </mc:Choice>
              <mc:Fallback>
                <p:oleObj name="Equation" r:id="rId21" imgW="393480" imgH="380880" progId="Equation.DSMT4">
                  <p:embed/>
                  <p:pic>
                    <p:nvPicPr>
                      <p:cNvPr id="164" name="Object 163"/>
                      <p:cNvPicPr>
                        <a:picLocks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0" y="2216150"/>
                        <a:ext cx="393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9" name="Object 88"/>
          <p:cNvGraphicFramePr>
            <a:graphicFrameLocks/>
          </p:cNvGraphicFramePr>
          <p:nvPr/>
        </p:nvGraphicFramePr>
        <p:xfrm>
          <a:off x="1789113" y="3754438"/>
          <a:ext cx="2654300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64" name="Equation" r:id="rId23" imgW="2654280" imgH="1600200" progId="Equation.DSMT4">
                  <p:embed/>
                </p:oleObj>
              </mc:Choice>
              <mc:Fallback>
                <p:oleObj name="Equation" r:id="rId23" imgW="2654280" imgH="1600200" progId="Equation.DSMT4">
                  <p:embed/>
                  <p:pic>
                    <p:nvPicPr>
                      <p:cNvPr id="89" name="Object 88"/>
                      <p:cNvPicPr>
                        <a:picLocks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9113" y="3754438"/>
                        <a:ext cx="2654300" cy="1600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1" name="Object 90"/>
          <p:cNvGraphicFramePr>
            <a:graphicFrameLocks/>
          </p:cNvGraphicFramePr>
          <p:nvPr/>
        </p:nvGraphicFramePr>
        <p:xfrm>
          <a:off x="1776413" y="5467350"/>
          <a:ext cx="49022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65" name="Equation" r:id="rId25" imgW="4902120" imgH="990360" progId="Equation.DSMT4">
                  <p:embed/>
                </p:oleObj>
              </mc:Choice>
              <mc:Fallback>
                <p:oleObj name="Equation" r:id="rId25" imgW="4902120" imgH="990360" progId="Equation.DSMT4">
                  <p:embed/>
                  <p:pic>
                    <p:nvPicPr>
                      <p:cNvPr id="91" name="Object 90"/>
                      <p:cNvPicPr>
                        <a:picLocks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6413" y="5467350"/>
                        <a:ext cx="4902200" cy="990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" name="Object 92"/>
          <p:cNvGraphicFramePr>
            <a:graphicFrameLocks/>
          </p:cNvGraphicFramePr>
          <p:nvPr/>
        </p:nvGraphicFramePr>
        <p:xfrm>
          <a:off x="5335588" y="4360379"/>
          <a:ext cx="171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66" name="Equation" r:id="rId27" imgW="1714320" imgH="380880" progId="Equation.DSMT4">
                  <p:embed/>
                </p:oleObj>
              </mc:Choice>
              <mc:Fallback>
                <p:oleObj name="Equation" r:id="rId27" imgW="1714320" imgH="380880" progId="Equation.DSMT4">
                  <p:embed/>
                  <p:pic>
                    <p:nvPicPr>
                      <p:cNvPr id="93" name="Object 92"/>
                      <p:cNvPicPr>
                        <a:picLocks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5588" y="4360379"/>
                        <a:ext cx="1714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" name="Object 93"/>
          <p:cNvGraphicFramePr>
            <a:graphicFrameLocks/>
          </p:cNvGraphicFramePr>
          <p:nvPr/>
        </p:nvGraphicFramePr>
        <p:xfrm>
          <a:off x="5335588" y="3906636"/>
          <a:ext cx="171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67" name="Equation" r:id="rId29" imgW="1714320" imgH="380880" progId="Equation.DSMT4">
                  <p:embed/>
                </p:oleObj>
              </mc:Choice>
              <mc:Fallback>
                <p:oleObj name="Equation" r:id="rId29" imgW="1714320" imgH="380880" progId="Equation.DSMT4">
                  <p:embed/>
                  <p:pic>
                    <p:nvPicPr>
                      <p:cNvPr id="94" name="Object 93"/>
                      <p:cNvPicPr>
                        <a:picLocks noChangeArrowheads="1"/>
                      </p:cNvPicPr>
                      <p:nvPr/>
                    </p:nvPicPr>
                    <p:blipFill>
                      <a:blip r:embed="rId3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5588" y="3906636"/>
                        <a:ext cx="1714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5" name="Object 94"/>
          <p:cNvGraphicFramePr>
            <a:graphicFrameLocks/>
          </p:cNvGraphicFramePr>
          <p:nvPr/>
        </p:nvGraphicFramePr>
        <p:xfrm>
          <a:off x="5335588" y="4814122"/>
          <a:ext cx="2349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568" name="Equation" r:id="rId31" imgW="2349360" imgH="380880" progId="Equation.DSMT4">
                  <p:embed/>
                </p:oleObj>
              </mc:Choice>
              <mc:Fallback>
                <p:oleObj name="Equation" r:id="rId31" imgW="2349360" imgH="380880" progId="Equation.DSMT4">
                  <p:embed/>
                  <p:pic>
                    <p:nvPicPr>
                      <p:cNvPr id="95" name="Object 94"/>
                      <p:cNvPicPr>
                        <a:picLocks noChangeArrowheads="1"/>
                      </p:cNvPicPr>
                      <p:nvPr/>
                    </p:nvPicPr>
                    <p:blipFill>
                      <a:blip r:embed="rId3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5588" y="4814122"/>
                        <a:ext cx="23495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46" name="Straight Connector 45"/>
          <p:cNvCxnSpPr/>
          <p:nvPr/>
        </p:nvCxnSpPr>
        <p:spPr>
          <a:xfrm flipH="1">
            <a:off x="7335920" y="1554388"/>
            <a:ext cx="0" cy="1684824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5642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ight Arrow 15"/>
          <p:cNvSpPr/>
          <p:nvPr/>
        </p:nvSpPr>
        <p:spPr>
          <a:xfrm rot="5400000">
            <a:off x="-2244874" y="2413850"/>
            <a:ext cx="6650184" cy="1822485"/>
          </a:xfrm>
          <a:prstGeom prst="rightArrow">
            <a:avLst>
              <a:gd name="adj1" fmla="val 44178"/>
              <a:gd name="adj2" fmla="val 50000"/>
            </a:avLst>
          </a:prstGeom>
          <a:gradFill>
            <a:gsLst>
              <a:gs pos="100000">
                <a:schemeClr val="bg1"/>
              </a:gs>
              <a:gs pos="25000">
                <a:schemeClr val="accent1">
                  <a:lumMod val="40000"/>
                  <a:lumOff val="6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295932" y="1927523"/>
            <a:ext cx="156857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grandeurs rapportées</a:t>
            </a:r>
          </a:p>
          <a:p>
            <a:pPr algn="ctr">
              <a:defRPr/>
            </a:pPr>
            <a:r>
              <a:rPr lang="fr-CH"/>
              <a:t>au primaire</a:t>
            </a:r>
            <a:endParaRPr lang="en-US"/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295932" y="972224"/>
            <a:ext cx="163218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alimentation sinusoïdale</a:t>
            </a:r>
            <a:endParaRPr lang="en-US"/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Equations de tension</a:t>
            </a:r>
          </a:p>
        </p:txBody>
      </p:sp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2294217" y="1954668"/>
          <a:ext cx="13843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58" name="Equation" r:id="rId4" imgW="1384200" imgH="812520" progId="Equation.DSMT4">
                  <p:embed/>
                </p:oleObj>
              </mc:Choice>
              <mc:Fallback>
                <p:oleObj name="Equation" r:id="rId4" imgW="1384200" imgH="81252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4217" y="1954668"/>
                        <a:ext cx="1384300" cy="812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/>
          </p:cNvGraphicFramePr>
          <p:nvPr/>
        </p:nvGraphicFramePr>
        <p:xfrm>
          <a:off x="2000250" y="808368"/>
          <a:ext cx="65151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59" name="Equation" r:id="rId6" imgW="6514920" imgH="965160" progId="Equation.DSMT4">
                  <p:embed/>
                </p:oleObj>
              </mc:Choice>
              <mc:Fallback>
                <p:oleObj name="Equation" r:id="rId6" imgW="6514920" imgH="965160" progId="Equation.DSMT4">
                  <p:embed/>
                  <p:pic>
                    <p:nvPicPr>
                      <p:cNvPr id="34" name="Object 33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808368"/>
                        <a:ext cx="6515100" cy="965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/>
          </p:cNvGraphicFramePr>
          <p:nvPr/>
        </p:nvGraphicFramePr>
        <p:xfrm>
          <a:off x="4972050" y="1941232"/>
          <a:ext cx="1295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60" name="Equation" r:id="rId8" imgW="1295280" imgH="380880" progId="Equation.DSMT4">
                  <p:embed/>
                </p:oleObj>
              </mc:Choice>
              <mc:Fallback>
                <p:oleObj name="Equation" r:id="rId8" imgW="1295280" imgH="380880" progId="Equation.DSMT4">
                  <p:embed/>
                  <p:pic>
                    <p:nvPicPr>
                      <p:cNvPr id="35" name="Object 34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1941232"/>
                        <a:ext cx="1295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/>
          <p:cNvGraphicFramePr>
            <a:graphicFrameLocks/>
          </p:cNvGraphicFramePr>
          <p:nvPr/>
        </p:nvGraphicFramePr>
        <p:xfrm>
          <a:off x="4972050" y="2383628"/>
          <a:ext cx="1092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61" name="Equation" r:id="rId10" imgW="1091880" imgH="380880" progId="Equation.DSMT4">
                  <p:embed/>
                </p:oleObj>
              </mc:Choice>
              <mc:Fallback>
                <p:oleObj name="Equation" r:id="rId10" imgW="1091880" imgH="380880" progId="Equation.DSMT4">
                  <p:embed/>
                  <p:pic>
                    <p:nvPicPr>
                      <p:cNvPr id="36" name="Object 3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2383628"/>
                        <a:ext cx="1092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/>
          <p:cNvGraphicFramePr>
            <a:graphicFrameLocks/>
          </p:cNvGraphicFramePr>
          <p:nvPr/>
        </p:nvGraphicFramePr>
        <p:xfrm>
          <a:off x="2000250" y="2989593"/>
          <a:ext cx="60960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62" name="Equation" r:id="rId12" imgW="6095880" imgH="965160" progId="Equation.DSMT4">
                  <p:embed/>
                </p:oleObj>
              </mc:Choice>
              <mc:Fallback>
                <p:oleObj name="Equation" r:id="rId12" imgW="6095880" imgH="965160" progId="Equation.DSMT4">
                  <p:embed/>
                  <p:pic>
                    <p:nvPicPr>
                      <p:cNvPr id="37" name="Object 3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2989593"/>
                        <a:ext cx="6096000" cy="965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2294217" y="4443924"/>
          <a:ext cx="1104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63" name="Equation" r:id="rId14" imgW="1104840" imgH="380880" progId="Equation.DSMT4">
                  <p:embed/>
                </p:oleObj>
              </mc:Choice>
              <mc:Fallback>
                <p:oleObj name="Equation" r:id="rId14" imgW="110484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4217" y="4443924"/>
                        <a:ext cx="1104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/>
          </p:cNvGraphicFramePr>
          <p:nvPr/>
        </p:nvGraphicFramePr>
        <p:xfrm>
          <a:off x="4972050" y="4056853"/>
          <a:ext cx="1536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64" name="Equation" r:id="rId16" imgW="1536480" imgH="380880" progId="Equation.DSMT4">
                  <p:embed/>
                </p:oleObj>
              </mc:Choice>
              <mc:Fallback>
                <p:oleObj name="Equation" r:id="rId16" imgW="1536480" imgH="380880" progId="Equation.DSMT4">
                  <p:embed/>
                  <p:pic>
                    <p:nvPicPr>
                      <p:cNvPr id="39" name="Object 38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4056853"/>
                        <a:ext cx="1536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/>
          </p:cNvGraphicFramePr>
          <p:nvPr/>
        </p:nvGraphicFramePr>
        <p:xfrm>
          <a:off x="4972050" y="4451164"/>
          <a:ext cx="1447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65" name="Equation" r:id="rId18" imgW="1447560" imgH="380880" progId="Equation.DSMT4">
                  <p:embed/>
                </p:oleObj>
              </mc:Choice>
              <mc:Fallback>
                <p:oleObj name="Equation" r:id="rId18" imgW="1447560" imgH="38088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4451164"/>
                        <a:ext cx="14478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/>
          <p:cNvGraphicFramePr>
            <a:graphicFrameLocks/>
          </p:cNvGraphicFramePr>
          <p:nvPr/>
        </p:nvGraphicFramePr>
        <p:xfrm>
          <a:off x="4972050" y="4845475"/>
          <a:ext cx="1524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66" name="Equation" r:id="rId20" imgW="1523880" imgH="380880" progId="Equation.DSMT4">
                  <p:embed/>
                </p:oleObj>
              </mc:Choice>
              <mc:Fallback>
                <p:oleObj name="Equation" r:id="rId20" imgW="1523880" imgH="380880" progId="Equation.DSMT4">
                  <p:embed/>
                  <p:pic>
                    <p:nvPicPr>
                      <p:cNvPr id="41" name="Object 40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72050" y="4845475"/>
                        <a:ext cx="1524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/>
          </p:cNvGraphicFramePr>
          <p:nvPr/>
        </p:nvGraphicFramePr>
        <p:xfrm>
          <a:off x="2000250" y="5361548"/>
          <a:ext cx="46101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467" name="Equation" r:id="rId22" imgW="4609800" imgH="1371600" progId="Equation.DSMT4">
                  <p:embed/>
                </p:oleObj>
              </mc:Choice>
              <mc:Fallback>
                <p:oleObj name="Equation" r:id="rId22" imgW="4609800" imgH="1371600" progId="Equation.DSMT4">
                  <p:embed/>
                  <p:pic>
                    <p:nvPicPr>
                      <p:cNvPr id="42" name="Object 41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5361548"/>
                        <a:ext cx="4610100" cy="137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" name="Straight Connector 12"/>
          <p:cNvCxnSpPr/>
          <p:nvPr/>
        </p:nvCxnSpPr>
        <p:spPr>
          <a:xfrm flipH="1">
            <a:off x="3850876" y="2327600"/>
            <a:ext cx="900000" cy="0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3850876" y="4641053"/>
            <a:ext cx="900000" cy="0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67553476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16200000">
            <a:off x="3659609" y="24630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4027488" y="1641491"/>
            <a:ext cx="0" cy="192007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6" name="Object 25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82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26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83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84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28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5624513" y="1120775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85" name="Equation" r:id="rId10" imgW="634680" imgH="380880" progId="Equation.DSMT4">
                  <p:embed/>
                </p:oleObj>
              </mc:Choice>
              <mc:Fallback>
                <p:oleObj name="Equation" r:id="rId10" imgW="634680" imgH="38088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1120775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4278313" y="242570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86" name="Equation" r:id="rId12" imgW="507960" imgH="380880" progId="Equation.DSMT4">
                  <p:embed/>
                </p:oleObj>
              </mc:Choice>
              <mc:Fallback>
                <p:oleObj name="Equation" r:id="rId12" imgW="507960" imgH="3808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8313" y="242570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</a:t>
            </a:r>
          </a:p>
        </p:txBody>
      </p:sp>
      <p:graphicFrame>
        <p:nvGraphicFramePr>
          <p:cNvPr id="33" name="Object 32"/>
          <p:cNvGraphicFramePr>
            <a:graphicFrameLocks/>
          </p:cNvGraphicFramePr>
          <p:nvPr/>
        </p:nvGraphicFramePr>
        <p:xfrm>
          <a:off x="1763713" y="4340226"/>
          <a:ext cx="46101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87" name="Equation" r:id="rId14" imgW="4609800" imgH="1371600" progId="Equation.DSMT4">
                  <p:embed/>
                </p:oleObj>
              </mc:Choice>
              <mc:Fallback>
                <p:oleObj name="Equation" r:id="rId14" imgW="4609800" imgH="1371600" progId="Equation.DSMT4">
                  <p:embed/>
                  <p:pic>
                    <p:nvPicPr>
                      <p:cNvPr id="33" name="Object 3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4340226"/>
                        <a:ext cx="4610100" cy="137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/>
          </p:cNvGraphicFramePr>
          <p:nvPr/>
        </p:nvGraphicFramePr>
        <p:xfrm>
          <a:off x="924982" y="2323043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88" name="Equation" r:id="rId16" imgW="355320" imgH="380880" progId="Equation.DSMT4">
                  <p:embed/>
                </p:oleObj>
              </mc:Choice>
              <mc:Fallback>
                <p:oleObj name="Equation" r:id="rId16" imgW="355320" imgH="380880" progId="Equation.DSMT4">
                  <p:embed/>
                  <p:pic>
                    <p:nvPicPr>
                      <p:cNvPr id="18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4982" y="2323043"/>
                        <a:ext cx="355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9" name="Straight Connector 18"/>
          <p:cNvCxnSpPr/>
          <p:nvPr/>
        </p:nvCxnSpPr>
        <p:spPr>
          <a:xfrm flipV="1">
            <a:off x="1336053" y="1762930"/>
            <a:ext cx="0" cy="1680817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142133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/>
          </p:cNvGraphicFramePr>
          <p:nvPr/>
        </p:nvGraphicFramePr>
        <p:xfrm>
          <a:off x="137001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89" name="Equation" r:id="rId18" imgW="279360" imgH="419040" progId="Equation.DSMT4">
                  <p:embed/>
                </p:oleObj>
              </mc:Choice>
              <mc:Fallback>
                <p:oleObj name="Equation" r:id="rId18" imgW="279360" imgH="419040" progId="Equation.DSMT4">
                  <p:embed/>
                  <p:pic>
                    <p:nvPicPr>
                      <p:cNvPr id="23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001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" name="Straight Connector 23"/>
          <p:cNvCxnSpPr/>
          <p:nvPr/>
        </p:nvCxnSpPr>
        <p:spPr>
          <a:xfrm rot="10800000" flipH="1">
            <a:off x="656271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Object 24"/>
          <p:cNvGraphicFramePr>
            <a:graphicFrameLocks/>
          </p:cNvGraphicFramePr>
          <p:nvPr/>
        </p:nvGraphicFramePr>
        <p:xfrm>
          <a:off x="651139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90" name="Equation" r:id="rId20" imgW="279360" imgH="419040" progId="Equation.DSMT4">
                  <p:embed/>
                </p:oleObj>
              </mc:Choice>
              <mc:Fallback>
                <p:oleObj name="Equation" r:id="rId20" imgW="279360" imgH="419040" progId="Equation.DSMT4">
                  <p:embed/>
                  <p:pic>
                    <p:nvPicPr>
                      <p:cNvPr id="25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39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34"/>
          <p:cNvSpPr/>
          <p:nvPr/>
        </p:nvSpPr>
        <p:spPr>
          <a:xfrm>
            <a:off x="3729311" y="2062416"/>
            <a:ext cx="1098004" cy="10475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6" name="Text Box 9"/>
          <p:cNvSpPr txBox="1">
            <a:spLocks noChangeArrowheads="1"/>
          </p:cNvSpPr>
          <p:nvPr/>
        </p:nvSpPr>
        <p:spPr bwMode="auto">
          <a:xfrm>
            <a:off x="4846749" y="2186385"/>
            <a:ext cx="20203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branche magnétisante</a:t>
            </a:r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>
          <a:xfrm rot="5400000">
            <a:off x="3948700" y="1870927"/>
            <a:ext cx="16125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4076390" y="1749019"/>
          <a:ext cx="236537" cy="32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491" name="Equation" r:id="rId22" imgW="304560" imgH="419040" progId="Equation.DSMT4">
                  <p:embed/>
                </p:oleObj>
              </mc:Choice>
              <mc:Fallback>
                <p:oleObj name="Equation" r:id="rId22" imgW="304560" imgH="41904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6390" y="1749019"/>
                        <a:ext cx="236537" cy="328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28790021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6" name="Object 25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04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26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05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06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28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5624513" y="1120775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07" name="Equation" r:id="rId10" imgW="634680" imgH="380880" progId="Equation.DSMT4">
                  <p:embed/>
                </p:oleObj>
              </mc:Choice>
              <mc:Fallback>
                <p:oleObj name="Equation" r:id="rId10" imgW="634680" imgH="38088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1120775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Schéma équivalent</a:t>
            </a:r>
          </a:p>
        </p:txBody>
      </p:sp>
      <p:graphicFrame>
        <p:nvGraphicFramePr>
          <p:cNvPr id="18" name="Object 17"/>
          <p:cNvGraphicFramePr>
            <a:graphicFrameLocks/>
          </p:cNvGraphicFramePr>
          <p:nvPr/>
        </p:nvGraphicFramePr>
        <p:xfrm>
          <a:off x="924982" y="2323043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08" name="Equation" r:id="rId12" imgW="355320" imgH="380880" progId="Equation.DSMT4">
                  <p:embed/>
                </p:oleObj>
              </mc:Choice>
              <mc:Fallback>
                <p:oleObj name="Equation" r:id="rId12" imgW="355320" imgH="380880" progId="Equation.DSMT4">
                  <p:embed/>
                  <p:pic>
                    <p:nvPicPr>
                      <p:cNvPr id="18" name="Object 17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4982" y="2323043"/>
                        <a:ext cx="355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9" name="Straight Connector 18"/>
          <p:cNvCxnSpPr/>
          <p:nvPr/>
        </p:nvCxnSpPr>
        <p:spPr>
          <a:xfrm flipV="1">
            <a:off x="1336053" y="1762930"/>
            <a:ext cx="0" cy="1680817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142133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/>
          </p:cNvGraphicFramePr>
          <p:nvPr/>
        </p:nvGraphicFramePr>
        <p:xfrm>
          <a:off x="137001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09" name="Equation" r:id="rId14" imgW="279360" imgH="419040" progId="Equation.DSMT4">
                  <p:embed/>
                </p:oleObj>
              </mc:Choice>
              <mc:Fallback>
                <p:oleObj name="Equation" r:id="rId14" imgW="279360" imgH="419040" progId="Equation.DSMT4">
                  <p:embed/>
                  <p:pic>
                    <p:nvPicPr>
                      <p:cNvPr id="23" name="Object 22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001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" name="Straight Connector 23"/>
          <p:cNvCxnSpPr/>
          <p:nvPr/>
        </p:nvCxnSpPr>
        <p:spPr>
          <a:xfrm rot="10800000" flipH="1">
            <a:off x="6562719" y="1651001"/>
            <a:ext cx="144000" cy="0"/>
          </a:xfrm>
          <a:prstGeom prst="line">
            <a:avLst/>
          </a:prstGeom>
          <a:ln w="127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Object 24"/>
          <p:cNvGraphicFramePr>
            <a:graphicFrameLocks/>
          </p:cNvGraphicFramePr>
          <p:nvPr/>
        </p:nvGraphicFramePr>
        <p:xfrm>
          <a:off x="6511393" y="1192744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10" name="Equation" r:id="rId16" imgW="279360" imgH="419040" progId="Equation.DSMT4">
                  <p:embed/>
                </p:oleObj>
              </mc:Choice>
              <mc:Fallback>
                <p:oleObj name="Equation" r:id="rId16" imgW="279360" imgH="419040" progId="Equation.DSMT4">
                  <p:embed/>
                  <p:pic>
                    <p:nvPicPr>
                      <p:cNvPr id="25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11393" y="1192744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Line 21"/>
          <p:cNvSpPr>
            <a:spLocks noChangeShapeType="1"/>
          </p:cNvSpPr>
          <p:nvPr/>
        </p:nvSpPr>
        <p:spPr bwMode="auto">
          <a:xfrm>
            <a:off x="3789758" y="2113543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4" name="Line 26"/>
          <p:cNvSpPr>
            <a:spLocks noChangeShapeType="1"/>
          </p:cNvSpPr>
          <p:nvPr/>
        </p:nvSpPr>
        <p:spPr bwMode="auto">
          <a:xfrm flipV="1">
            <a:off x="3795014" y="2113543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Rectangle 17"/>
          <p:cNvSpPr>
            <a:spLocks noChangeArrowheads="1"/>
          </p:cNvSpPr>
          <p:nvPr/>
        </p:nvSpPr>
        <p:spPr bwMode="auto">
          <a:xfrm rot="16200000">
            <a:off x="3431168" y="2556446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18"/>
          <p:cNvSpPr>
            <a:spLocks noChangeArrowheads="1"/>
          </p:cNvSpPr>
          <p:nvPr/>
        </p:nvSpPr>
        <p:spPr bwMode="auto">
          <a:xfrm rot="16200000">
            <a:off x="3934405" y="2556445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Line 19"/>
          <p:cNvSpPr>
            <a:spLocks noChangeShapeType="1"/>
          </p:cNvSpPr>
          <p:nvPr/>
        </p:nvSpPr>
        <p:spPr bwMode="auto">
          <a:xfrm>
            <a:off x="4050284" y="1658245"/>
            <a:ext cx="0" cy="45529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1" name="Line 20"/>
          <p:cNvSpPr>
            <a:spLocks noChangeShapeType="1"/>
          </p:cNvSpPr>
          <p:nvPr/>
        </p:nvSpPr>
        <p:spPr bwMode="auto">
          <a:xfrm>
            <a:off x="4050284" y="3290671"/>
            <a:ext cx="0" cy="28003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22"/>
          <p:cNvSpPr>
            <a:spLocks noChangeShapeType="1"/>
          </p:cNvSpPr>
          <p:nvPr/>
        </p:nvSpPr>
        <p:spPr bwMode="auto">
          <a:xfrm>
            <a:off x="3789758" y="3303370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23"/>
          <p:cNvSpPr>
            <a:spLocks noChangeShapeType="1"/>
          </p:cNvSpPr>
          <p:nvPr/>
        </p:nvSpPr>
        <p:spPr bwMode="auto">
          <a:xfrm flipV="1">
            <a:off x="3795014" y="3087470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4" name="Line 24"/>
          <p:cNvSpPr>
            <a:spLocks noChangeShapeType="1"/>
          </p:cNvSpPr>
          <p:nvPr/>
        </p:nvSpPr>
        <p:spPr bwMode="auto">
          <a:xfrm flipV="1">
            <a:off x="4312714" y="3087470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5" name="Line 25"/>
          <p:cNvSpPr>
            <a:spLocks noChangeShapeType="1"/>
          </p:cNvSpPr>
          <p:nvPr/>
        </p:nvSpPr>
        <p:spPr bwMode="auto">
          <a:xfrm flipV="1">
            <a:off x="4312714" y="2113543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3121355" y="2515314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11" name="Equation" r:id="rId18" imgW="469800" imgH="380880" progId="Equation.DSMT4">
                  <p:embed/>
                </p:oleObj>
              </mc:Choice>
              <mc:Fallback>
                <p:oleObj name="Equation" r:id="rId18" imgW="469800" imgH="38088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1355" y="2515314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4552060" y="2515846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12" name="Equation" r:id="rId20" imgW="507960" imgH="380880" progId="Equation.DSMT4">
                  <p:embed/>
                </p:oleObj>
              </mc:Choice>
              <mc:Fallback>
                <p:oleObj name="Equation" r:id="rId20" imgW="507960" imgH="38088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2060" y="2515846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Text Box 9"/>
          <p:cNvSpPr txBox="1">
            <a:spLocks noChangeArrowheads="1"/>
          </p:cNvSpPr>
          <p:nvPr/>
        </p:nvSpPr>
        <p:spPr bwMode="auto">
          <a:xfrm>
            <a:off x="3048308" y="3693895"/>
            <a:ext cx="20203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branche magnétisante</a:t>
            </a:r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3064779" y="2025646"/>
            <a:ext cx="2085944" cy="140509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52" name="Straight Arrow Connector 51"/>
          <p:cNvCxnSpPr/>
          <p:nvPr/>
        </p:nvCxnSpPr>
        <p:spPr>
          <a:xfrm rot="5400000">
            <a:off x="3971002" y="1818889"/>
            <a:ext cx="16125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0" name="Object 59"/>
          <p:cNvGraphicFramePr>
            <a:graphicFrameLocks/>
          </p:cNvGraphicFramePr>
          <p:nvPr/>
        </p:nvGraphicFramePr>
        <p:xfrm>
          <a:off x="4091258" y="1696981"/>
          <a:ext cx="236537" cy="328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213" name="Equation" r:id="rId22" imgW="304560" imgH="419040" progId="Equation.DSMT4">
                  <p:embed/>
                </p:oleObj>
              </mc:Choice>
              <mc:Fallback>
                <p:oleObj name="Equation" r:id="rId22" imgW="304560" imgH="419040" progId="Equation.DSMT4">
                  <p:embed/>
                  <p:pic>
                    <p:nvPicPr>
                      <p:cNvPr id="60" name="Object 59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1258" y="1696981"/>
                        <a:ext cx="236537" cy="3286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33680632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Paramètres du schéma équivalent</a:t>
            </a:r>
          </a:p>
        </p:txBody>
      </p:sp>
      <p:sp>
        <p:nvSpPr>
          <p:cNvPr id="35" name="Line 10"/>
          <p:cNvSpPr>
            <a:spLocks noChangeShapeType="1"/>
          </p:cNvSpPr>
          <p:nvPr/>
        </p:nvSpPr>
        <p:spPr bwMode="auto">
          <a:xfrm>
            <a:off x="5886991" y="1584030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11"/>
          <p:cNvSpPr>
            <a:spLocks noChangeShapeType="1"/>
          </p:cNvSpPr>
          <p:nvPr/>
        </p:nvSpPr>
        <p:spPr bwMode="auto">
          <a:xfrm>
            <a:off x="343441" y="1588152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Rectangle 12"/>
          <p:cNvSpPr>
            <a:spLocks noChangeArrowheads="1"/>
          </p:cNvSpPr>
          <p:nvPr/>
        </p:nvSpPr>
        <p:spPr bwMode="auto">
          <a:xfrm>
            <a:off x="702216" y="1445277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1854741" y="1445277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14"/>
          <p:cNvSpPr>
            <a:spLocks noChangeArrowheads="1"/>
          </p:cNvSpPr>
          <p:nvPr/>
        </p:nvSpPr>
        <p:spPr bwMode="auto">
          <a:xfrm>
            <a:off x="3367629" y="1445277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Rectangle 15"/>
          <p:cNvSpPr>
            <a:spLocks noChangeArrowheads="1"/>
          </p:cNvSpPr>
          <p:nvPr/>
        </p:nvSpPr>
        <p:spPr bwMode="auto">
          <a:xfrm>
            <a:off x="4518566" y="1445277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" name="Line 16"/>
          <p:cNvSpPr>
            <a:spLocks noChangeShapeType="1"/>
          </p:cNvSpPr>
          <p:nvPr/>
        </p:nvSpPr>
        <p:spPr bwMode="auto">
          <a:xfrm>
            <a:off x="341854" y="3504866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Rectangle 18"/>
          <p:cNvSpPr>
            <a:spLocks noChangeArrowheads="1"/>
          </p:cNvSpPr>
          <p:nvPr/>
        </p:nvSpPr>
        <p:spPr bwMode="auto">
          <a:xfrm rot="16200000">
            <a:off x="2672832" y="2391417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Line 20"/>
          <p:cNvSpPr>
            <a:spLocks noChangeShapeType="1"/>
          </p:cNvSpPr>
          <p:nvPr/>
        </p:nvSpPr>
        <p:spPr bwMode="auto">
          <a:xfrm>
            <a:off x="3037429" y="1588152"/>
            <a:ext cx="0" cy="19052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2" name="Object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2731599"/>
              </p:ext>
            </p:extLst>
          </p:nvPr>
        </p:nvGraphicFramePr>
        <p:xfrm>
          <a:off x="963360" y="1055997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14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52" name="Object 51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3360" y="1055997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2088441"/>
              </p:ext>
            </p:extLst>
          </p:nvPr>
        </p:nvGraphicFramePr>
        <p:xfrm>
          <a:off x="1995235" y="1055997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15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53" name="Object 52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5235" y="1055997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5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0575449"/>
              </p:ext>
            </p:extLst>
          </p:nvPr>
        </p:nvGraphicFramePr>
        <p:xfrm>
          <a:off x="3508155" y="1055997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16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54" name="Object 53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8155" y="1055997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6519196"/>
              </p:ext>
            </p:extLst>
          </p:nvPr>
        </p:nvGraphicFramePr>
        <p:xfrm>
          <a:off x="4634454" y="1056323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17" name="Equation" r:id="rId10" imgW="634680" imgH="380880" progId="Equation.DSMT4">
                  <p:embed/>
                </p:oleObj>
              </mc:Choice>
              <mc:Fallback>
                <p:oleObj name="Equation" r:id="rId10" imgW="634680" imgH="380880" progId="Equation.DSMT4">
                  <p:embed/>
                  <p:pic>
                    <p:nvPicPr>
                      <p:cNvPr id="55" name="Object 5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4454" y="1056323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5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5152368"/>
              </p:ext>
            </p:extLst>
          </p:nvPr>
        </p:nvGraphicFramePr>
        <p:xfrm>
          <a:off x="3291784" y="235399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18" name="Equation" r:id="rId12" imgW="507960" imgH="380880" progId="Equation.DSMT4">
                  <p:embed/>
                </p:oleObj>
              </mc:Choice>
              <mc:Fallback>
                <p:oleObj name="Equation" r:id="rId12" imgW="507960" imgH="380880" progId="Equation.DSMT4">
                  <p:embed/>
                  <p:pic>
                    <p:nvPicPr>
                      <p:cNvPr id="57" name="Object 5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1784" y="235399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4740193"/>
              </p:ext>
            </p:extLst>
          </p:nvPr>
        </p:nvGraphicFramePr>
        <p:xfrm>
          <a:off x="6110665" y="1228455"/>
          <a:ext cx="29083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419" name="Equation" r:id="rId14" imgW="2908080" imgH="2514600" progId="Equation.DSMT4">
                  <p:embed/>
                </p:oleObj>
              </mc:Choice>
              <mc:Fallback>
                <p:oleObj name="Equation" r:id="rId14" imgW="2908080" imgH="2514600" progId="Equation.DSMT4">
                  <p:embed/>
                  <p:pic>
                    <p:nvPicPr>
                      <p:cNvPr id="7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0665" y="1228455"/>
                        <a:ext cx="29083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25</a:t>
            </a:fld>
            <a:endParaRPr lang="fr-CH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8709AB1-B76D-494B-8DF2-D1DD9E28F120}"/>
              </a:ext>
            </a:extLst>
          </p:cNvPr>
          <p:cNvSpPr/>
          <p:nvPr/>
        </p:nvSpPr>
        <p:spPr>
          <a:xfrm>
            <a:off x="341855" y="3725630"/>
            <a:ext cx="19025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>
                <a:sym typeface="Symbol" panose="05050102010706020507" pitchFamily="18" charset="2"/>
              </a:rPr>
              <a:t>Y 400V / 5A</a:t>
            </a:r>
          </a:p>
          <a:p>
            <a:r>
              <a:rPr lang="fr-CH">
                <a:sym typeface="Symbol" panose="05050102010706020507" pitchFamily="18" charset="2"/>
              </a:rPr>
              <a:t> 230V / 8.7A</a:t>
            </a:r>
          </a:p>
        </p:txBody>
      </p:sp>
    </p:spTree>
    <p:extLst>
      <p:ext uri="{BB962C8B-B14F-4D97-AF65-F5344CB8AC3E}">
        <p14:creationId xmlns:p14="http://schemas.microsoft.com/office/powerpoint/2010/main" val="27273691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Schéma équivalent</a:t>
            </a:r>
          </a:p>
          <a:p>
            <a:r>
              <a:rPr lang="fr-CH">
                <a:solidFill>
                  <a:srgbClr val="FF0000"/>
                </a:solidFill>
              </a:rPr>
              <a:t>Caractéristique de couple</a:t>
            </a:r>
          </a:p>
          <a:p>
            <a:r>
              <a:rPr lang="fr-CH"/>
              <a:t>Impédance équivalente</a:t>
            </a:r>
          </a:p>
          <a:p>
            <a:r>
              <a:rPr lang="fr-CH"/>
              <a:t>Démarrage</a:t>
            </a: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AFA2CEF4-EA4D-4422-84CD-6E61E64AD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26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5382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884DC5DE-DD57-4E9D-A399-2E0D2CE4565D}"/>
              </a:ext>
            </a:extLst>
          </p:cNvPr>
          <p:cNvGrpSpPr/>
          <p:nvPr/>
        </p:nvGrpSpPr>
        <p:grpSpPr>
          <a:xfrm>
            <a:off x="187980" y="2727982"/>
            <a:ext cx="8761731" cy="3242239"/>
            <a:chOff x="187980" y="2727982"/>
            <a:chExt cx="8761731" cy="3242239"/>
          </a:xfrm>
        </p:grpSpPr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2DF651BB-E872-436B-9E86-69D29889C3E6}"/>
                </a:ext>
              </a:extLst>
            </p:cNvPr>
            <p:cNvGrpSpPr/>
            <p:nvPr/>
          </p:nvGrpSpPr>
          <p:grpSpPr>
            <a:xfrm>
              <a:off x="187980" y="2727983"/>
              <a:ext cx="7160137" cy="2464865"/>
              <a:chOff x="-4838378" y="1373836"/>
              <a:chExt cx="7561094" cy="1993680"/>
            </a:xfrm>
          </p:grpSpPr>
          <p:sp>
            <p:nvSpPr>
              <p:cNvPr id="91" name="Arrow: Bent-Up 90">
                <a:extLst>
                  <a:ext uri="{FF2B5EF4-FFF2-40B4-BE49-F238E27FC236}">
                    <a16:creationId xmlns:a16="http://schemas.microsoft.com/office/drawing/2014/main" id="{C54BFA26-614E-4098-9D8A-E363D2D52CA2}"/>
                  </a:ext>
                </a:extLst>
              </p:cNvPr>
              <p:cNvSpPr/>
              <p:nvPr/>
            </p:nvSpPr>
            <p:spPr>
              <a:xfrm>
                <a:off x="2226932" y="1373836"/>
                <a:ext cx="495784" cy="1993680"/>
              </a:xfrm>
              <a:prstGeom prst="bentUpArrow">
                <a:avLst>
                  <a:gd name="adj1" fmla="val 42368"/>
                  <a:gd name="adj2" fmla="val 45901"/>
                  <a:gd name="adj3" fmla="val 48728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58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9BE32CAA-6A71-4FBB-A8E5-D45BC71291DF}"/>
                  </a:ext>
                </a:extLst>
              </p:cNvPr>
              <p:cNvSpPr/>
              <p:nvPr/>
            </p:nvSpPr>
            <p:spPr>
              <a:xfrm>
                <a:off x="-4838378" y="3155284"/>
                <a:ext cx="7427967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51FD169F-BD54-4F9F-99A3-EB062DF58DAA}"/>
                </a:ext>
              </a:extLst>
            </p:cNvPr>
            <p:cNvGrpSpPr/>
            <p:nvPr/>
          </p:nvGrpSpPr>
          <p:grpSpPr>
            <a:xfrm>
              <a:off x="190608" y="2728478"/>
              <a:ext cx="5106816" cy="2204194"/>
              <a:chOff x="-2670074" y="1589777"/>
              <a:chExt cx="5392790" cy="1782839"/>
            </a:xfrm>
          </p:grpSpPr>
          <p:sp>
            <p:nvSpPr>
              <p:cNvPr id="72" name="Arrow: Bent-Up 71">
                <a:extLst>
                  <a:ext uri="{FF2B5EF4-FFF2-40B4-BE49-F238E27FC236}">
                    <a16:creationId xmlns:a16="http://schemas.microsoft.com/office/drawing/2014/main" id="{7D5D0883-69D9-43EB-9299-5F9BF1EE3D8C}"/>
                  </a:ext>
                </a:extLst>
              </p:cNvPr>
              <p:cNvSpPr/>
              <p:nvPr/>
            </p:nvSpPr>
            <p:spPr>
              <a:xfrm>
                <a:off x="2226932" y="1589777"/>
                <a:ext cx="495784" cy="1777738"/>
              </a:xfrm>
              <a:prstGeom prst="bentUpArrow">
                <a:avLst>
                  <a:gd name="adj1" fmla="val 42368"/>
                  <a:gd name="adj2" fmla="val 45901"/>
                  <a:gd name="adj3" fmla="val 48728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58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C4E036A6-8699-4C49-B598-E5B2D7CEDE38}"/>
                  </a:ext>
                </a:extLst>
              </p:cNvPr>
              <p:cNvSpPr/>
              <p:nvPr/>
            </p:nvSpPr>
            <p:spPr>
              <a:xfrm>
                <a:off x="-2670074" y="3160385"/>
                <a:ext cx="5266324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5F19CE0F-4D91-4611-B55E-F17194D69391}"/>
                </a:ext>
              </a:extLst>
            </p:cNvPr>
            <p:cNvGrpSpPr/>
            <p:nvPr/>
          </p:nvGrpSpPr>
          <p:grpSpPr>
            <a:xfrm>
              <a:off x="190609" y="2728478"/>
              <a:ext cx="2954927" cy="1966892"/>
              <a:chOff x="-529094" y="1400623"/>
              <a:chExt cx="3251810" cy="1966892"/>
            </a:xfrm>
          </p:grpSpPr>
          <p:sp>
            <p:nvSpPr>
              <p:cNvPr id="75" name="Arrow: Bent-Up 74">
                <a:extLst>
                  <a:ext uri="{FF2B5EF4-FFF2-40B4-BE49-F238E27FC236}">
                    <a16:creationId xmlns:a16="http://schemas.microsoft.com/office/drawing/2014/main" id="{3C6F3F55-FD52-4535-80DC-9B79EB50A185}"/>
                  </a:ext>
                </a:extLst>
              </p:cNvPr>
              <p:cNvSpPr/>
              <p:nvPr/>
            </p:nvSpPr>
            <p:spPr>
              <a:xfrm>
                <a:off x="2226932" y="1400623"/>
                <a:ext cx="495784" cy="1966892"/>
              </a:xfrm>
              <a:prstGeom prst="bentUpArrow">
                <a:avLst>
                  <a:gd name="adj1" fmla="val 42368"/>
                  <a:gd name="adj2" fmla="val 45901"/>
                  <a:gd name="adj3" fmla="val 48728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49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23CFEF1C-0B87-46F5-BED3-C63F5DB95509}"/>
                  </a:ext>
                </a:extLst>
              </p:cNvPr>
              <p:cNvSpPr/>
              <p:nvPr/>
            </p:nvSpPr>
            <p:spPr>
              <a:xfrm>
                <a:off x="-529094" y="3155284"/>
                <a:ext cx="3125344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41D682B1-6CC4-4B1A-B2F2-E67B77B5C49B}"/>
                </a:ext>
              </a:extLst>
            </p:cNvPr>
            <p:cNvGrpSpPr/>
            <p:nvPr/>
          </p:nvGrpSpPr>
          <p:grpSpPr>
            <a:xfrm>
              <a:off x="191329" y="2727982"/>
              <a:ext cx="1264972" cy="1785342"/>
              <a:chOff x="1137308" y="1582173"/>
              <a:chExt cx="1617125" cy="1785342"/>
            </a:xfrm>
          </p:grpSpPr>
          <p:sp>
            <p:nvSpPr>
              <p:cNvPr id="78" name="Arrow: Bent-Up 77">
                <a:extLst>
                  <a:ext uri="{FF2B5EF4-FFF2-40B4-BE49-F238E27FC236}">
                    <a16:creationId xmlns:a16="http://schemas.microsoft.com/office/drawing/2014/main" id="{A4606A58-84C7-44C8-9A19-59F10334DC5B}"/>
                  </a:ext>
                </a:extLst>
              </p:cNvPr>
              <p:cNvSpPr/>
              <p:nvPr/>
            </p:nvSpPr>
            <p:spPr>
              <a:xfrm>
                <a:off x="2185878" y="1582173"/>
                <a:ext cx="568555" cy="1764768"/>
              </a:xfrm>
              <a:prstGeom prst="bentUpArrow">
                <a:avLst>
                  <a:gd name="adj1" fmla="val 42368"/>
                  <a:gd name="adj2" fmla="val 45901"/>
                  <a:gd name="adj3" fmla="val 49219"/>
                </a:avLst>
              </a:prstGeom>
              <a:gradFill flip="none" rotWithShape="1">
                <a:gsLst>
                  <a:gs pos="0">
                    <a:srgbClr val="9DC3E6"/>
                  </a:gs>
                  <a:gs pos="35000">
                    <a:srgbClr val="9DC3E6"/>
                  </a:gs>
                  <a:gs pos="47000">
                    <a:schemeClr val="bg1"/>
                  </a:gs>
                  <a:gs pos="100000">
                    <a:srgbClr val="FF0000"/>
                  </a:gs>
                </a:gsLst>
                <a:path path="circle">
                  <a:fillToRect l="50000" t="130000" r="50000" b="-3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8C2DCBA1-10D4-4FA2-95DD-F6513CD789DA}"/>
                  </a:ext>
                </a:extLst>
              </p:cNvPr>
              <p:cNvSpPr/>
              <p:nvPr/>
            </p:nvSpPr>
            <p:spPr>
              <a:xfrm>
                <a:off x="1137308" y="3155284"/>
                <a:ext cx="1458941" cy="212231"/>
              </a:xfrm>
              <a:prstGeom prst="rect">
                <a:avLst/>
              </a:prstGeom>
              <a:solidFill>
                <a:srgbClr val="9DC3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88" name="Right Arrow 33">
              <a:extLst>
                <a:ext uri="{FF2B5EF4-FFF2-40B4-BE49-F238E27FC236}">
                  <a16:creationId xmlns:a16="http://schemas.microsoft.com/office/drawing/2014/main" id="{EEF54696-DB9B-4950-923A-7325E4FE65F6}"/>
                </a:ext>
              </a:extLst>
            </p:cNvPr>
            <p:cNvSpPr/>
            <p:nvPr/>
          </p:nvSpPr>
          <p:spPr>
            <a:xfrm>
              <a:off x="190608" y="4953984"/>
              <a:ext cx="8759103" cy="1016237"/>
            </a:xfrm>
            <a:prstGeom prst="rightArrow">
              <a:avLst>
                <a:gd name="adj1" fmla="val 54364"/>
                <a:gd name="adj2" fmla="val 50000"/>
              </a:avLst>
            </a:prstGeom>
            <a:gradFill>
              <a:gsLst>
                <a:gs pos="0">
                  <a:schemeClr val="accent1">
                    <a:lumMod val="20000"/>
                    <a:lumOff val="80000"/>
                  </a:schemeClr>
                </a:gs>
                <a:gs pos="21000">
                  <a:schemeClr val="accent1">
                    <a:lumMod val="60000"/>
                    <a:lumOff val="40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2909705" y="441050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2912675" y="4410506"/>
            <a:ext cx="0" cy="118982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476243" y="405014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1987543" y="390726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019793" y="4050143"/>
            <a:ext cx="0" cy="192492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83501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3500431" y="390726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465136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474656" y="5965415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2551115" y="485341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054352" y="485340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3170231" y="403903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3170231" y="559144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2909705" y="560033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3437522" y="4410507"/>
            <a:ext cx="0" cy="1189826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0" name="Rectangle 33"/>
          <p:cNvSpPr>
            <a:spLocks noChangeArrowheads="1"/>
          </p:cNvSpPr>
          <p:nvPr/>
        </p:nvSpPr>
        <p:spPr bwMode="auto">
          <a:xfrm rot="-5400000">
            <a:off x="5646740" y="485499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7" name="Object 36"/>
          <p:cNvGraphicFramePr>
            <a:graphicFrameLocks/>
          </p:cNvGraphicFramePr>
          <p:nvPr/>
        </p:nvGraphicFramePr>
        <p:xfrm>
          <a:off x="1084525" y="2028703"/>
          <a:ext cx="330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94" name="Equation" r:id="rId4" imgW="330120" imgH="419040" progId="Equation.DSMT4">
                  <p:embed/>
                </p:oleObj>
              </mc:Choice>
              <mc:Fallback>
                <p:oleObj name="Equation" r:id="rId4" imgW="330120" imgH="419040" progId="Equation.DSMT4">
                  <p:embed/>
                  <p:pic>
                    <p:nvPicPr>
                      <p:cNvPr id="37" name="Object 36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4525" y="2028703"/>
                        <a:ext cx="3302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/>
          </p:cNvGraphicFramePr>
          <p:nvPr/>
        </p:nvGraphicFramePr>
        <p:xfrm>
          <a:off x="2725619" y="2047753"/>
          <a:ext cx="393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95" name="Equation" r:id="rId6" imgW="393480" imgH="380880" progId="Equation.DSMT4">
                  <p:embed/>
                </p:oleObj>
              </mc:Choice>
              <mc:Fallback>
                <p:oleObj name="Equation" r:id="rId6" imgW="393480" imgH="380880" progId="Equation.DSMT4">
                  <p:embed/>
                  <p:pic>
                    <p:nvPicPr>
                      <p:cNvPr id="38" name="Object 37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5619" y="2047753"/>
                        <a:ext cx="3937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/>
          </p:cNvGraphicFramePr>
          <p:nvPr/>
        </p:nvGraphicFramePr>
        <p:xfrm>
          <a:off x="6923556" y="204775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96" name="Equation" r:id="rId8" imgW="469800" imgH="380880" progId="Equation.DSMT4">
                  <p:embed/>
                </p:oleObj>
              </mc:Choice>
              <mc:Fallback>
                <p:oleObj name="Equation" r:id="rId8" imgW="469800" imgH="380880" progId="Equation.DSMT4">
                  <p:embed/>
                  <p:pic>
                    <p:nvPicPr>
                      <p:cNvPr id="39" name="Object 38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3556" y="204775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/>
          </p:cNvGraphicFramePr>
          <p:nvPr/>
        </p:nvGraphicFramePr>
        <p:xfrm>
          <a:off x="4935419" y="2028703"/>
          <a:ext cx="3175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97" name="Equation" r:id="rId10" imgW="317160" imgH="419040" progId="Equation.DSMT4">
                  <p:embed/>
                </p:oleObj>
              </mc:Choice>
              <mc:Fallback>
                <p:oleObj name="Equation" r:id="rId10" imgW="317160" imgH="419040" progId="Equation.DSMT4">
                  <p:embed/>
                  <p:pic>
                    <p:nvPicPr>
                      <p:cNvPr id="40" name="Object 3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5419" y="2028703"/>
                        <a:ext cx="3175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3"/>
          <p:cNvGraphicFramePr>
            <a:graphicFrameLocks/>
          </p:cNvGraphicFramePr>
          <p:nvPr/>
        </p:nvGraphicFramePr>
        <p:xfrm>
          <a:off x="347260" y="2032699"/>
          <a:ext cx="583920" cy="380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98" name="Equation" r:id="rId12" imgW="583920" imgH="380880" progId="Equation.DSMT4">
                  <p:embed/>
                </p:oleObj>
              </mc:Choice>
              <mc:Fallback>
                <p:oleObj name="Equation" r:id="rId12" imgW="583920" imgH="38088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260" y="2032699"/>
                        <a:ext cx="583920" cy="3808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1819275" y="2130433"/>
          <a:ext cx="215640" cy="215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899" name="Equation" r:id="rId14" imgW="215640" imgH="215640" progId="Equation.DSMT4">
                  <p:embed/>
                </p:oleObj>
              </mc:Choice>
              <mc:Fallback>
                <p:oleObj name="Equation" r:id="rId14" imgW="215640" imgH="21564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9275" y="2130433"/>
                        <a:ext cx="215640" cy="2156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3887505" y="213030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00" name="Equation" r:id="rId16" imgW="215640" imgH="215640" progId="Equation.DSMT4">
                  <p:embed/>
                </p:oleObj>
              </mc:Choice>
              <mc:Fallback>
                <p:oleObj name="Equation" r:id="rId16" imgW="215640" imgH="21564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7505" y="213030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/>
        </p:nvGraphicFramePr>
        <p:xfrm>
          <a:off x="6007100" y="213030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01" name="Equation" r:id="rId18" imgW="215640" imgH="215640" progId="Equation.DSMT4">
                  <p:embed/>
                </p:oleObj>
              </mc:Choice>
              <mc:Fallback>
                <p:oleObj name="Equation" r:id="rId18" imgW="215640" imgH="21564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7100" y="213030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7586403" y="2130303"/>
          <a:ext cx="2159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02" name="Equation" r:id="rId20" imgW="215640" imgH="215640" progId="Equation.DSMT4">
                  <p:embed/>
                </p:oleObj>
              </mc:Choice>
              <mc:Fallback>
                <p:oleObj name="Equation" r:id="rId20" imgW="215640" imgH="21564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6403" y="2130303"/>
                        <a:ext cx="2159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8007350" y="204775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03" name="Equation" r:id="rId22" imgW="507960" imgH="380880" progId="Equation.DSMT4">
                  <p:embed/>
                </p:oleObj>
              </mc:Choice>
              <mc:Fallback>
                <p:oleObj name="Equation" r:id="rId22" imgW="507960" imgH="38088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7350" y="204775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 flipH="1">
            <a:off x="5704252" y="3193317"/>
            <a:ext cx="0" cy="307570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9" name="Object 78"/>
          <p:cNvGraphicFramePr>
            <a:graphicFrameLocks/>
          </p:cNvGraphicFramePr>
          <p:nvPr/>
        </p:nvGraphicFramePr>
        <p:xfrm>
          <a:off x="6761163" y="1597348"/>
          <a:ext cx="172561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04" name="Equation" r:id="rId24" imgW="1726920" imgH="761760" progId="Equation.DSMT4">
                  <p:embed/>
                </p:oleObj>
              </mc:Choice>
              <mc:Fallback>
                <p:oleObj name="Equation" r:id="rId24" imgW="1726920" imgH="761760" progId="Equation.DSMT4">
                  <p:embed/>
                  <p:pic>
                    <p:nvPicPr>
                      <p:cNvPr id="79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1163" y="1597348"/>
                        <a:ext cx="1725612" cy="762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5795055" y="3327546"/>
          <a:ext cx="952200" cy="419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05" name="Equation" r:id="rId26" imgW="952200" imgH="419040" progId="Equation.DSMT4">
                  <p:embed/>
                </p:oleObj>
              </mc:Choice>
              <mc:Fallback>
                <p:oleObj name="Equation" r:id="rId26" imgW="952200" imgH="41904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055" y="3327546"/>
                        <a:ext cx="952200" cy="4190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" name="Object 79"/>
          <p:cNvGraphicFramePr>
            <a:graphicFrameLocks/>
          </p:cNvGraphicFramePr>
          <p:nvPr/>
        </p:nvGraphicFramePr>
        <p:xfrm>
          <a:off x="109512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06" name="Equation" r:id="rId28" imgW="342720" imgH="380880" progId="Equation.DSMT4">
                  <p:embed/>
                </p:oleObj>
              </mc:Choice>
              <mc:Fallback>
                <p:oleObj name="Equation" r:id="rId28" imgW="342720" imgH="380880" progId="Equation.DSMT4">
                  <p:embed/>
                  <p:pic>
                    <p:nvPicPr>
                      <p:cNvPr id="80" name="Object 79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12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" name="Object 80"/>
          <p:cNvGraphicFramePr>
            <a:graphicFrameLocks/>
          </p:cNvGraphicFramePr>
          <p:nvPr/>
        </p:nvGraphicFramePr>
        <p:xfrm>
          <a:off x="212700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07" name="Equation" r:id="rId30" imgW="583920" imgH="380880" progId="Equation.DSMT4">
                  <p:embed/>
                </p:oleObj>
              </mc:Choice>
              <mc:Fallback>
                <p:oleObj name="Equation" r:id="rId30" imgW="583920" imgH="380880" progId="Equation.DSMT4">
                  <p:embed/>
                  <p:pic>
                    <p:nvPicPr>
                      <p:cNvPr id="81" name="Object 80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00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" name="Object 81"/>
          <p:cNvGraphicFramePr>
            <a:graphicFrameLocks/>
          </p:cNvGraphicFramePr>
          <p:nvPr/>
        </p:nvGraphicFramePr>
        <p:xfrm>
          <a:off x="363992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08" name="Equation" r:id="rId32" imgW="583920" imgH="380880" progId="Equation.DSMT4">
                  <p:embed/>
                </p:oleObj>
              </mc:Choice>
              <mc:Fallback>
                <p:oleObj name="Equation" r:id="rId32" imgW="583920" imgH="380880" progId="Equation.DSMT4">
                  <p:embed/>
                  <p:pic>
                    <p:nvPicPr>
                      <p:cNvPr id="82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992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491147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09" name="Equation" r:id="rId34" imgW="342720" imgH="380880" progId="Equation.DSMT4">
                  <p:embed/>
                </p:oleObj>
              </mc:Choice>
              <mc:Fallback>
                <p:oleObj name="Equation" r:id="rId34" imgW="342720" imgH="3808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3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147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/>
          </p:cNvGraphicFramePr>
          <p:nvPr/>
        </p:nvGraphicFramePr>
        <p:xfrm>
          <a:off x="6263995" y="4609078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10" name="Equation" r:id="rId36" imgW="1155600" imgH="787320" progId="Equation.DSMT4">
                  <p:embed/>
                </p:oleObj>
              </mc:Choice>
              <mc:Fallback>
                <p:oleObj name="Equation" r:id="rId36" imgW="1155600" imgH="787320" progId="Equation.DSMT4">
                  <p:embed/>
                  <p:pic>
                    <p:nvPicPr>
                      <p:cNvPr id="84" name="Object 83"/>
                      <p:cNvPicPr>
                        <a:picLocks noChangeArrowheads="1"/>
                      </p:cNvPicPr>
                      <p:nvPr/>
                    </p:nvPicPr>
                    <p:blipFill>
                      <a:blip r:embed="rId3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3995" y="4609078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Object 84"/>
          <p:cNvGraphicFramePr>
            <a:graphicFrameLocks/>
          </p:cNvGraphicFramePr>
          <p:nvPr/>
        </p:nvGraphicFramePr>
        <p:xfrm>
          <a:off x="2241302" y="4812278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11" name="Equation" r:id="rId38" imgW="469800" imgH="380880" progId="Equation.DSMT4">
                  <p:embed/>
                </p:oleObj>
              </mc:Choice>
              <mc:Fallback>
                <p:oleObj name="Equation" r:id="rId38" imgW="469800" imgH="380880" progId="Equation.DSMT4">
                  <p:embed/>
                  <p:pic>
                    <p:nvPicPr>
                      <p:cNvPr id="85" name="Object 84"/>
                      <p:cNvPicPr>
                        <a:picLocks noChangeArrowheads="1"/>
                      </p:cNvPicPr>
                      <p:nvPr/>
                    </p:nvPicPr>
                    <p:blipFill>
                      <a:blip r:embed="rId3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1302" y="4812278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" name="Object 85"/>
          <p:cNvGraphicFramePr>
            <a:graphicFrameLocks/>
          </p:cNvGraphicFramePr>
          <p:nvPr/>
        </p:nvGraphicFramePr>
        <p:xfrm>
          <a:off x="3671888" y="481171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12" name="Equation" r:id="rId40" imgW="507960" imgH="380880" progId="Equation.DSMT4">
                  <p:embed/>
                </p:oleObj>
              </mc:Choice>
              <mc:Fallback>
                <p:oleObj name="Equation" r:id="rId40" imgW="507960" imgH="380880" progId="Equation.DSMT4">
                  <p:embed/>
                  <p:pic>
                    <p:nvPicPr>
                      <p:cNvPr id="86" name="Object 85"/>
                      <p:cNvPicPr>
                        <a:picLocks noChangeArrowheads="1"/>
                      </p:cNvPicPr>
                      <p:nvPr/>
                    </p:nvPicPr>
                    <p:blipFill>
                      <a:blip r:embed="rId4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1888" y="481171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Bilan de puissance – Moteur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27</a:t>
            </a:fld>
            <a:endParaRPr lang="fr-CH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670F77EC-43A8-482A-A937-1883B6B884F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4287" y="4811713"/>
          <a:ext cx="317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913" name="Equation" r:id="rId42" imgW="317160" imgH="380880" progId="Equation.DSMT4">
                  <p:embed/>
                </p:oleObj>
              </mc:Choice>
              <mc:Fallback>
                <p:oleObj name="Equation" r:id="rId42" imgW="317160" imgH="38088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670F77EC-43A8-482A-A937-1883B6B884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3"/>
                      <a:stretch>
                        <a:fillRect/>
                      </a:stretch>
                    </p:blipFill>
                    <p:spPr>
                      <a:xfrm>
                        <a:off x="194287" y="4811713"/>
                        <a:ext cx="3175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0113797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2909705" y="441050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2922581" y="441050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476243" y="405014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1987543" y="390726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022513" y="403827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83501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3500431" y="390726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4651368" y="390726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474656" y="595910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2551115" y="485341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054352" y="485340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3170231" y="403903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3170231" y="558763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2909705" y="560033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6" name="Line 23"/>
          <p:cNvSpPr>
            <a:spLocks noChangeShapeType="1"/>
          </p:cNvSpPr>
          <p:nvPr/>
        </p:nvSpPr>
        <p:spPr bwMode="auto">
          <a:xfrm flipV="1">
            <a:off x="2922581" y="538443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7" name="Line 24"/>
          <p:cNvSpPr>
            <a:spLocks noChangeShapeType="1"/>
          </p:cNvSpPr>
          <p:nvPr/>
        </p:nvSpPr>
        <p:spPr bwMode="auto">
          <a:xfrm flipV="1">
            <a:off x="3427406" y="538443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3427406" y="441050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0" name="Rectangle 33"/>
          <p:cNvSpPr>
            <a:spLocks noChangeArrowheads="1"/>
          </p:cNvSpPr>
          <p:nvPr/>
        </p:nvSpPr>
        <p:spPr bwMode="auto">
          <a:xfrm rot="-5400000">
            <a:off x="5646740" y="4854998"/>
            <a:ext cx="744520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4" name="Object 43"/>
          <p:cNvGraphicFramePr>
            <a:graphicFrameLocks/>
          </p:cNvGraphicFramePr>
          <p:nvPr/>
        </p:nvGraphicFramePr>
        <p:xfrm>
          <a:off x="741356" y="1316616"/>
          <a:ext cx="74612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46" name="Equation" r:id="rId4" imgW="749160" imgH="380880" progId="Equation.DSMT4">
                  <p:embed/>
                </p:oleObj>
              </mc:Choice>
              <mc:Fallback>
                <p:oleObj name="Equation" r:id="rId4" imgW="749160" imgH="380880" progId="Equation.DSMT4">
                  <p:embed/>
                  <p:pic>
                    <p:nvPicPr>
                      <p:cNvPr id="44" name="Object 43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356" y="1316616"/>
                        <a:ext cx="746125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 flipH="1">
            <a:off x="5704252" y="3193317"/>
            <a:ext cx="0" cy="307570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1" name="Object 50"/>
          <p:cNvGraphicFramePr>
            <a:graphicFrameLocks/>
          </p:cNvGraphicFramePr>
          <p:nvPr/>
        </p:nvGraphicFramePr>
        <p:xfrm>
          <a:off x="1554156" y="1316616"/>
          <a:ext cx="1130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47" name="Equation" r:id="rId6" imgW="1130040" imgH="380880" progId="Equation.DSMT4">
                  <p:embed/>
                </p:oleObj>
              </mc:Choice>
              <mc:Fallback>
                <p:oleObj name="Equation" r:id="rId6" imgW="1130040" imgH="380880" progId="Equation.DSMT4">
                  <p:embed/>
                  <p:pic>
                    <p:nvPicPr>
                      <p:cNvPr id="51" name="Object 50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4156" y="1316616"/>
                        <a:ext cx="1130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" name="Object 79"/>
          <p:cNvGraphicFramePr>
            <a:graphicFrameLocks/>
          </p:cNvGraphicFramePr>
          <p:nvPr/>
        </p:nvGraphicFramePr>
        <p:xfrm>
          <a:off x="2751131" y="1113416"/>
          <a:ext cx="16383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48" name="Equation" r:id="rId8" imgW="1638000" imgH="787320" progId="Equation.DSMT4">
                  <p:embed/>
                </p:oleObj>
              </mc:Choice>
              <mc:Fallback>
                <p:oleObj name="Equation" r:id="rId8" imgW="1638000" imgH="787320" progId="Equation.DSMT4">
                  <p:embed/>
                  <p:pic>
                    <p:nvPicPr>
                      <p:cNvPr id="80" name="Object 79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1131" y="1113416"/>
                        <a:ext cx="16383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1" name="Straight Arrow Connector 80"/>
          <p:cNvCxnSpPr/>
          <p:nvPr/>
        </p:nvCxnSpPr>
        <p:spPr>
          <a:xfrm rot="10800000" flipH="1">
            <a:off x="6022514" y="4187951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2" name="Object 81"/>
          <p:cNvGraphicFramePr>
            <a:graphicFrameLocks/>
          </p:cNvGraphicFramePr>
          <p:nvPr/>
        </p:nvGraphicFramePr>
        <p:xfrm>
          <a:off x="6122969" y="4084765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49" name="Equation" r:id="rId10" imgW="279360" imgH="419040" progId="Equation.DSMT4">
                  <p:embed/>
                </p:oleObj>
              </mc:Choice>
              <mc:Fallback>
                <p:oleObj name="Equation" r:id="rId10" imgW="279360" imgH="419040" progId="Equation.DSMT4">
                  <p:embed/>
                  <p:pic>
                    <p:nvPicPr>
                      <p:cNvPr id="82" name="Object 8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2969" y="4084765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3" name="Object 82"/>
          <p:cNvGraphicFramePr>
            <a:graphicFrameLocks/>
          </p:cNvGraphicFramePr>
          <p:nvPr/>
        </p:nvGraphicFramePr>
        <p:xfrm>
          <a:off x="741356" y="2137720"/>
          <a:ext cx="2841626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0" name="Equation" r:id="rId12" imgW="2844720" imgH="850680" progId="Equation.DSMT4">
                  <p:embed/>
                </p:oleObj>
              </mc:Choice>
              <mc:Fallback>
                <p:oleObj name="Equation" r:id="rId12" imgW="2844720" imgH="850680" progId="Equation.DSMT4">
                  <p:embed/>
                  <p:pic>
                    <p:nvPicPr>
                      <p:cNvPr id="83" name="Object 82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356" y="2137720"/>
                        <a:ext cx="2841626" cy="850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/>
          </p:cNvGraphicFramePr>
          <p:nvPr/>
        </p:nvGraphicFramePr>
        <p:xfrm>
          <a:off x="6800323" y="2156770"/>
          <a:ext cx="19939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1" name="Equation" r:id="rId14" imgW="1993680" imgH="812520" progId="Equation.DSMT4">
                  <p:embed/>
                </p:oleObj>
              </mc:Choice>
              <mc:Fallback>
                <p:oleObj name="Equation" r:id="rId14" imgW="1993680" imgH="812520" progId="Equation.DSMT4">
                  <p:embed/>
                  <p:pic>
                    <p:nvPicPr>
                      <p:cNvPr id="84" name="Object 83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0323" y="2156770"/>
                        <a:ext cx="1993900" cy="812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Object 84"/>
          <p:cNvGraphicFramePr>
            <a:graphicFrameLocks/>
          </p:cNvGraphicFramePr>
          <p:nvPr/>
        </p:nvGraphicFramePr>
        <p:xfrm>
          <a:off x="4261605" y="2124280"/>
          <a:ext cx="18415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2" name="Equation" r:id="rId16" imgW="1841400" imgH="431640" progId="Equation.DSMT4">
                  <p:embed/>
                </p:oleObj>
              </mc:Choice>
              <mc:Fallback>
                <p:oleObj name="Equation" r:id="rId16" imgW="1841400" imgH="431640" progId="Equation.DSMT4">
                  <p:embed/>
                  <p:pic>
                    <p:nvPicPr>
                      <p:cNvPr id="85" name="Object 84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1605" y="2124280"/>
                        <a:ext cx="1841500" cy="43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7" name="Straight Connector 86"/>
          <p:cNvCxnSpPr/>
          <p:nvPr/>
        </p:nvCxnSpPr>
        <p:spPr>
          <a:xfrm flipH="1">
            <a:off x="3617455" y="2563170"/>
            <a:ext cx="3129800" cy="0"/>
          </a:xfrm>
          <a:prstGeom prst="line">
            <a:avLst/>
          </a:prstGeom>
          <a:ln w="25400">
            <a:solidFill>
              <a:schemeClr val="tx1"/>
            </a:solidFill>
            <a:head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Line 29"/>
          <p:cNvSpPr>
            <a:spLocks noChangeShapeType="1"/>
          </p:cNvSpPr>
          <p:nvPr/>
        </p:nvSpPr>
        <p:spPr bwMode="auto">
          <a:xfrm flipV="1">
            <a:off x="8500584" y="2765674"/>
            <a:ext cx="55190" cy="602112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91" name="Object 90"/>
          <p:cNvGraphicFramePr>
            <a:graphicFrameLocks/>
          </p:cNvGraphicFramePr>
          <p:nvPr/>
        </p:nvGraphicFramePr>
        <p:xfrm>
          <a:off x="8154988" y="3392488"/>
          <a:ext cx="660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3" name="Equation" r:id="rId18" imgW="660240" imgH="380880" progId="Equation.DSMT4">
                  <p:embed/>
                </p:oleObj>
              </mc:Choice>
              <mc:Fallback>
                <p:oleObj name="Equation" r:id="rId18" imgW="660240" imgH="380880" progId="Equation.DSMT4">
                  <p:embed/>
                  <p:pic>
                    <p:nvPicPr>
                      <p:cNvPr id="91" name="Object 90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54988" y="3392488"/>
                        <a:ext cx="6604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/>
          </p:cNvGraphicFramePr>
          <p:nvPr/>
        </p:nvGraphicFramePr>
        <p:xfrm>
          <a:off x="5795055" y="3327546"/>
          <a:ext cx="952200" cy="419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4" name="Equation" r:id="rId20" imgW="952200" imgH="419040" progId="Equation.DSMT4">
                  <p:embed/>
                </p:oleObj>
              </mc:Choice>
              <mc:Fallback>
                <p:oleObj name="Equation" r:id="rId20" imgW="952200" imgH="419040" progId="Equation.DSMT4">
                  <p:embed/>
                  <p:pic>
                    <p:nvPicPr>
                      <p:cNvPr id="42" name="Object 41"/>
                      <p:cNvPicPr>
                        <a:picLocks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5055" y="3327546"/>
                        <a:ext cx="952200" cy="4190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/>
          </p:cNvGraphicFramePr>
          <p:nvPr/>
        </p:nvGraphicFramePr>
        <p:xfrm>
          <a:off x="109512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5" name="Equation" r:id="rId22" imgW="342720" imgH="380880" progId="Equation.DSMT4">
                  <p:embed/>
                </p:oleObj>
              </mc:Choice>
              <mc:Fallback>
                <p:oleObj name="Equation" r:id="rId22" imgW="342720" imgH="380880" progId="Equation.DSMT4">
                  <p:embed/>
                  <p:pic>
                    <p:nvPicPr>
                      <p:cNvPr id="45" name="Object 44"/>
                      <p:cNvPicPr>
                        <a:picLocks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12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/>
          <p:cNvGraphicFramePr>
            <a:graphicFrameLocks/>
          </p:cNvGraphicFramePr>
          <p:nvPr/>
        </p:nvGraphicFramePr>
        <p:xfrm>
          <a:off x="212700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6" name="Equation" r:id="rId24" imgW="583920" imgH="380880" progId="Equation.DSMT4">
                  <p:embed/>
                </p:oleObj>
              </mc:Choice>
              <mc:Fallback>
                <p:oleObj name="Equation" r:id="rId24" imgW="583920" imgH="380880" progId="Equation.DSMT4">
                  <p:embed/>
                  <p:pic>
                    <p:nvPicPr>
                      <p:cNvPr id="46" name="Object 45"/>
                      <p:cNvPicPr>
                        <a:picLocks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700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/>
          <p:cNvGraphicFramePr>
            <a:graphicFrameLocks/>
          </p:cNvGraphicFramePr>
          <p:nvPr/>
        </p:nvGraphicFramePr>
        <p:xfrm>
          <a:off x="3639922" y="3514094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7" name="Equation" r:id="rId26" imgW="583920" imgH="380880" progId="Equation.DSMT4">
                  <p:embed/>
                </p:oleObj>
              </mc:Choice>
              <mc:Fallback>
                <p:oleObj name="Equation" r:id="rId26" imgW="583920" imgH="380880" progId="Equation.DSMT4">
                  <p:embed/>
                  <p:pic>
                    <p:nvPicPr>
                      <p:cNvPr id="47" name="Object 46"/>
                      <p:cNvPicPr>
                        <a:picLocks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9922" y="3514094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/>
          <p:cNvGraphicFramePr>
            <a:graphicFrameLocks/>
          </p:cNvGraphicFramePr>
          <p:nvPr/>
        </p:nvGraphicFramePr>
        <p:xfrm>
          <a:off x="4911477" y="3514094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8" name="Equation" r:id="rId28" imgW="342720" imgH="380880" progId="Equation.DSMT4">
                  <p:embed/>
                </p:oleObj>
              </mc:Choice>
              <mc:Fallback>
                <p:oleObj name="Equation" r:id="rId28" imgW="342720" imgH="380880" progId="Equation.DSMT4">
                  <p:embed/>
                  <p:pic>
                    <p:nvPicPr>
                      <p:cNvPr id="48" name="Object 47"/>
                      <p:cNvPicPr>
                        <a:picLocks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1477" y="3514094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/>
          </p:cNvGraphicFramePr>
          <p:nvPr/>
        </p:nvGraphicFramePr>
        <p:xfrm>
          <a:off x="6263995" y="4609078"/>
          <a:ext cx="11557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59" name="Equation" r:id="rId30" imgW="1155600" imgH="787320" progId="Equation.DSMT4">
                  <p:embed/>
                </p:oleObj>
              </mc:Choice>
              <mc:Fallback>
                <p:oleObj name="Equation" r:id="rId30" imgW="1155600" imgH="787320" progId="Equation.DSMT4">
                  <p:embed/>
                  <p:pic>
                    <p:nvPicPr>
                      <p:cNvPr id="49" name="Object 48"/>
                      <p:cNvPicPr>
                        <a:picLocks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3995" y="4609078"/>
                        <a:ext cx="1155700" cy="787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Object 49"/>
          <p:cNvGraphicFramePr>
            <a:graphicFrameLocks/>
          </p:cNvGraphicFramePr>
          <p:nvPr/>
        </p:nvGraphicFramePr>
        <p:xfrm>
          <a:off x="2241302" y="4812278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60" name="Equation" r:id="rId32" imgW="469800" imgH="380880" progId="Equation.DSMT4">
                  <p:embed/>
                </p:oleObj>
              </mc:Choice>
              <mc:Fallback>
                <p:oleObj name="Equation" r:id="rId32" imgW="469800" imgH="380880" progId="Equation.DSMT4">
                  <p:embed/>
                  <p:pic>
                    <p:nvPicPr>
                      <p:cNvPr id="50" name="Object 49"/>
                      <p:cNvPicPr>
                        <a:picLocks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41302" y="4812278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" name="Object 78"/>
          <p:cNvGraphicFramePr>
            <a:graphicFrameLocks/>
          </p:cNvGraphicFramePr>
          <p:nvPr/>
        </p:nvGraphicFramePr>
        <p:xfrm>
          <a:off x="3671888" y="4811713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61" name="Equation" r:id="rId34" imgW="507960" imgH="380880" progId="Equation.DSMT4">
                  <p:embed/>
                </p:oleObj>
              </mc:Choice>
              <mc:Fallback>
                <p:oleObj name="Equation" r:id="rId34" imgW="507960" imgH="380880" progId="Equation.DSMT4">
                  <p:embed/>
                  <p:pic>
                    <p:nvPicPr>
                      <p:cNvPr id="79" name="Object 78"/>
                      <p:cNvPicPr>
                        <a:picLocks noChangeArrowheads="1"/>
                      </p:cNvPicPr>
                      <p:nvPr/>
                    </p:nvPicPr>
                    <p:blipFill>
                      <a:blip r:embed="rId3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1888" y="4811713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électromagnétique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3024837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Line 11"/>
          <p:cNvSpPr>
            <a:spLocks noChangeShapeType="1"/>
          </p:cNvSpPr>
          <p:nvPr/>
        </p:nvSpPr>
        <p:spPr bwMode="auto">
          <a:xfrm>
            <a:off x="4027488" y="4689368"/>
            <a:ext cx="285035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" name="Freeform 3"/>
          <p:cNvSpPr/>
          <p:nvPr/>
        </p:nvSpPr>
        <p:spPr>
          <a:xfrm>
            <a:off x="732631" y="914400"/>
            <a:ext cx="4514851" cy="2653250"/>
          </a:xfrm>
          <a:custGeom>
            <a:avLst/>
            <a:gdLst>
              <a:gd name="connsiteX0" fmla="*/ 114300 w 4057650"/>
              <a:gd name="connsiteY0" fmla="*/ 0 h 3038475"/>
              <a:gd name="connsiteX1" fmla="*/ 2952750 w 4057650"/>
              <a:gd name="connsiteY1" fmla="*/ 0 h 3038475"/>
              <a:gd name="connsiteX2" fmla="*/ 3133725 w 4057650"/>
              <a:gd name="connsiteY2" fmla="*/ 1066800 h 3038475"/>
              <a:gd name="connsiteX3" fmla="*/ 4057650 w 4057650"/>
              <a:gd name="connsiteY3" fmla="*/ 1066800 h 3038475"/>
              <a:gd name="connsiteX4" fmla="*/ 4057650 w 4057650"/>
              <a:gd name="connsiteY4" fmla="*/ 3038475 h 3038475"/>
              <a:gd name="connsiteX5" fmla="*/ 9525 w 4057650"/>
              <a:gd name="connsiteY5" fmla="*/ 3038475 h 3038475"/>
              <a:gd name="connsiteX6" fmla="*/ 0 w 4057650"/>
              <a:gd name="connsiteY6" fmla="*/ 0 h 3038475"/>
              <a:gd name="connsiteX7" fmla="*/ 114300 w 4057650"/>
              <a:gd name="connsiteY7" fmla="*/ 0 h 3038475"/>
              <a:gd name="connsiteX0" fmla="*/ 114300 w 4057650"/>
              <a:gd name="connsiteY0" fmla="*/ 0 h 3038475"/>
              <a:gd name="connsiteX1" fmla="*/ 3124200 w 4057650"/>
              <a:gd name="connsiteY1" fmla="*/ 0 h 3038475"/>
              <a:gd name="connsiteX2" fmla="*/ 3133725 w 4057650"/>
              <a:gd name="connsiteY2" fmla="*/ 1066800 h 3038475"/>
              <a:gd name="connsiteX3" fmla="*/ 4057650 w 4057650"/>
              <a:gd name="connsiteY3" fmla="*/ 1066800 h 3038475"/>
              <a:gd name="connsiteX4" fmla="*/ 4057650 w 4057650"/>
              <a:gd name="connsiteY4" fmla="*/ 3038475 h 3038475"/>
              <a:gd name="connsiteX5" fmla="*/ 9525 w 4057650"/>
              <a:gd name="connsiteY5" fmla="*/ 3038475 h 3038475"/>
              <a:gd name="connsiteX6" fmla="*/ 0 w 4057650"/>
              <a:gd name="connsiteY6" fmla="*/ 0 h 3038475"/>
              <a:gd name="connsiteX7" fmla="*/ 114300 w 4057650"/>
              <a:gd name="connsiteY7" fmla="*/ 0 h 3038475"/>
              <a:gd name="connsiteX0" fmla="*/ 114300 w 4057650"/>
              <a:gd name="connsiteY0" fmla="*/ 0 h 3038475"/>
              <a:gd name="connsiteX1" fmla="*/ 3124200 w 4057650"/>
              <a:gd name="connsiteY1" fmla="*/ 0 h 3038475"/>
              <a:gd name="connsiteX2" fmla="*/ 3133725 w 4057650"/>
              <a:gd name="connsiteY2" fmla="*/ 995057 h 3038475"/>
              <a:gd name="connsiteX3" fmla="*/ 4057650 w 4057650"/>
              <a:gd name="connsiteY3" fmla="*/ 1066800 h 3038475"/>
              <a:gd name="connsiteX4" fmla="*/ 4057650 w 4057650"/>
              <a:gd name="connsiteY4" fmla="*/ 3038475 h 3038475"/>
              <a:gd name="connsiteX5" fmla="*/ 9525 w 4057650"/>
              <a:gd name="connsiteY5" fmla="*/ 3038475 h 3038475"/>
              <a:gd name="connsiteX6" fmla="*/ 0 w 4057650"/>
              <a:gd name="connsiteY6" fmla="*/ 0 h 3038475"/>
              <a:gd name="connsiteX7" fmla="*/ 114300 w 4057650"/>
              <a:gd name="connsiteY7" fmla="*/ 0 h 3038475"/>
              <a:gd name="connsiteX0" fmla="*/ 114300 w 4066229"/>
              <a:gd name="connsiteY0" fmla="*/ 0 h 3038475"/>
              <a:gd name="connsiteX1" fmla="*/ 3124200 w 4066229"/>
              <a:gd name="connsiteY1" fmla="*/ 0 h 3038475"/>
              <a:gd name="connsiteX2" fmla="*/ 3133725 w 4066229"/>
              <a:gd name="connsiteY2" fmla="*/ 995057 h 3038475"/>
              <a:gd name="connsiteX3" fmla="*/ 4066229 w 4066229"/>
              <a:gd name="connsiteY3" fmla="*/ 984809 h 3038475"/>
              <a:gd name="connsiteX4" fmla="*/ 4057650 w 4066229"/>
              <a:gd name="connsiteY4" fmla="*/ 3038475 h 3038475"/>
              <a:gd name="connsiteX5" fmla="*/ 9525 w 4066229"/>
              <a:gd name="connsiteY5" fmla="*/ 3038475 h 3038475"/>
              <a:gd name="connsiteX6" fmla="*/ 0 w 4066229"/>
              <a:gd name="connsiteY6" fmla="*/ 0 h 3038475"/>
              <a:gd name="connsiteX7" fmla="*/ 114300 w 4066229"/>
              <a:gd name="connsiteY7" fmla="*/ 0 h 303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66229" h="3038475">
                <a:moveTo>
                  <a:pt x="114300" y="0"/>
                </a:moveTo>
                <a:lnTo>
                  <a:pt x="3124200" y="0"/>
                </a:lnTo>
                <a:lnTo>
                  <a:pt x="3133725" y="995057"/>
                </a:lnTo>
                <a:lnTo>
                  <a:pt x="4066229" y="984809"/>
                </a:lnTo>
                <a:cubicBezTo>
                  <a:pt x="4063369" y="1669364"/>
                  <a:pt x="4060510" y="2353920"/>
                  <a:pt x="4057650" y="3038475"/>
                </a:cubicBezTo>
                <a:lnTo>
                  <a:pt x="9525" y="3038475"/>
                </a:lnTo>
                <a:lnTo>
                  <a:pt x="0" y="0"/>
                </a:lnTo>
                <a:lnTo>
                  <a:pt x="114300" y="0"/>
                </a:lnTo>
                <a:close/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65" name="Straight Arrow Connector 64"/>
          <p:cNvCxnSpPr/>
          <p:nvPr/>
        </p:nvCxnSpPr>
        <p:spPr>
          <a:xfrm rot="5400000" flipH="1">
            <a:off x="6671817" y="1351064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>
            <a:endCxn id="7" idx="0"/>
          </p:cNvCxnSpPr>
          <p:nvPr/>
        </p:nvCxnSpPr>
        <p:spPr>
          <a:xfrm>
            <a:off x="2356373" y="3567650"/>
            <a:ext cx="0" cy="483943"/>
          </a:xfrm>
          <a:prstGeom prst="straightConnector1">
            <a:avLst/>
          </a:prstGeom>
          <a:ln w="254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732630" y="4051593"/>
            <a:ext cx="3344188" cy="271593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9" name="TextBox 8"/>
          <p:cNvSpPr txBox="1"/>
          <p:nvPr/>
        </p:nvSpPr>
        <p:spPr>
          <a:xfrm>
            <a:off x="2383244" y="3623541"/>
            <a:ext cx="2848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/>
              <a:t>Théorème de Thévenin</a:t>
            </a:r>
          </a:p>
        </p:txBody>
      </p:sp>
      <p:sp>
        <p:nvSpPr>
          <p:cNvPr id="55" name="Line 10"/>
          <p:cNvSpPr>
            <a:spLocks noChangeShapeType="1"/>
          </p:cNvSpPr>
          <p:nvPr/>
        </p:nvSpPr>
        <p:spPr bwMode="auto">
          <a:xfrm>
            <a:off x="6877050" y="1506738"/>
            <a:ext cx="0" cy="191762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6" name="Line 11"/>
          <p:cNvSpPr>
            <a:spLocks noChangeShapeType="1"/>
          </p:cNvSpPr>
          <p:nvPr/>
        </p:nvSpPr>
        <p:spPr bwMode="auto">
          <a:xfrm>
            <a:off x="1333500" y="1509021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>
            <a:off x="1331913" y="3417986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2" name="Rectangle 17"/>
          <p:cNvSpPr>
            <a:spLocks noChangeArrowheads="1"/>
          </p:cNvSpPr>
          <p:nvPr/>
        </p:nvSpPr>
        <p:spPr bwMode="auto">
          <a:xfrm rot="16200000">
            <a:off x="3408372" y="2312287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3" name="Rectangle 18"/>
          <p:cNvSpPr>
            <a:spLocks noChangeArrowheads="1"/>
          </p:cNvSpPr>
          <p:nvPr/>
        </p:nvSpPr>
        <p:spPr bwMode="auto">
          <a:xfrm rot="16200000">
            <a:off x="3911609" y="2312286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Line 19"/>
          <p:cNvSpPr>
            <a:spLocks noChangeShapeType="1"/>
          </p:cNvSpPr>
          <p:nvPr/>
        </p:nvSpPr>
        <p:spPr bwMode="auto">
          <a:xfrm>
            <a:off x="4027488" y="1505343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5" name="Line 20"/>
          <p:cNvSpPr>
            <a:spLocks noChangeShapeType="1"/>
          </p:cNvSpPr>
          <p:nvPr/>
        </p:nvSpPr>
        <p:spPr bwMode="auto">
          <a:xfrm>
            <a:off x="4027488" y="3053945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6" name="Line 21"/>
          <p:cNvSpPr>
            <a:spLocks noChangeShapeType="1"/>
          </p:cNvSpPr>
          <p:nvPr/>
        </p:nvSpPr>
        <p:spPr bwMode="auto">
          <a:xfrm>
            <a:off x="3766962" y="186938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7" name="Line 22"/>
          <p:cNvSpPr>
            <a:spLocks noChangeShapeType="1"/>
          </p:cNvSpPr>
          <p:nvPr/>
        </p:nvSpPr>
        <p:spPr bwMode="auto">
          <a:xfrm>
            <a:off x="3766962" y="3059211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8" name="Line 23"/>
          <p:cNvSpPr>
            <a:spLocks noChangeShapeType="1"/>
          </p:cNvSpPr>
          <p:nvPr/>
        </p:nvSpPr>
        <p:spPr bwMode="auto">
          <a:xfrm flipV="1">
            <a:off x="3779838" y="2843311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" name="Line 24"/>
          <p:cNvSpPr>
            <a:spLocks noChangeShapeType="1"/>
          </p:cNvSpPr>
          <p:nvPr/>
        </p:nvSpPr>
        <p:spPr bwMode="auto">
          <a:xfrm flipV="1">
            <a:off x="4284663" y="2843311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0" name="Line 25"/>
          <p:cNvSpPr>
            <a:spLocks noChangeShapeType="1"/>
          </p:cNvSpPr>
          <p:nvPr/>
        </p:nvSpPr>
        <p:spPr bwMode="auto">
          <a:xfrm flipV="1">
            <a:off x="4284663" y="186938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1" name="Line 26"/>
          <p:cNvSpPr>
            <a:spLocks noChangeShapeType="1"/>
          </p:cNvSpPr>
          <p:nvPr/>
        </p:nvSpPr>
        <p:spPr bwMode="auto">
          <a:xfrm flipV="1">
            <a:off x="3779838" y="186938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93" name="Straight Arrow Connector 92"/>
          <p:cNvCxnSpPr/>
          <p:nvPr/>
        </p:nvCxnSpPr>
        <p:spPr>
          <a:xfrm>
            <a:off x="1323302" y="1608963"/>
            <a:ext cx="0" cy="170338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6" name="Object 95"/>
          <p:cNvGraphicFramePr>
            <a:graphicFrameLocks/>
          </p:cNvGraphicFramePr>
          <p:nvPr/>
        </p:nvGraphicFramePr>
        <p:xfrm>
          <a:off x="915712" y="2227670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46" name="Equation" r:id="rId4" imgW="355320" imgH="380880" progId="Equation.DSMT4">
                  <p:embed/>
                </p:oleObj>
              </mc:Choice>
              <mc:Fallback>
                <p:oleObj name="Equation" r:id="rId4" imgW="355320" imgH="380880" progId="Equation.DSMT4">
                  <p:embed/>
                  <p:pic>
                    <p:nvPicPr>
                      <p:cNvPr id="96" name="Object 9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5712" y="2227670"/>
                        <a:ext cx="355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7" name="Straight Arrow Connector 96"/>
          <p:cNvCxnSpPr/>
          <p:nvPr/>
        </p:nvCxnSpPr>
        <p:spPr>
          <a:xfrm rot="5400000" flipH="1">
            <a:off x="6676699" y="4531413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Line 10"/>
          <p:cNvSpPr>
            <a:spLocks noChangeShapeType="1"/>
          </p:cNvSpPr>
          <p:nvPr/>
        </p:nvSpPr>
        <p:spPr bwMode="auto">
          <a:xfrm>
            <a:off x="6881932" y="4687087"/>
            <a:ext cx="0" cy="191762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99" name="Line 11"/>
          <p:cNvSpPr>
            <a:spLocks noChangeShapeType="1"/>
          </p:cNvSpPr>
          <p:nvPr/>
        </p:nvSpPr>
        <p:spPr bwMode="auto">
          <a:xfrm>
            <a:off x="1338382" y="4689370"/>
            <a:ext cx="273843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04" name="Line 16"/>
          <p:cNvSpPr>
            <a:spLocks noChangeShapeType="1"/>
          </p:cNvSpPr>
          <p:nvPr/>
        </p:nvSpPr>
        <p:spPr bwMode="auto">
          <a:xfrm>
            <a:off x="1336795" y="6598335"/>
            <a:ext cx="274002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cxnSp>
        <p:nvCxnSpPr>
          <p:cNvPr id="123" name="Straight Arrow Connector 122"/>
          <p:cNvCxnSpPr/>
          <p:nvPr/>
        </p:nvCxnSpPr>
        <p:spPr>
          <a:xfrm rot="16200000">
            <a:off x="1560586" y="4531412"/>
            <a:ext cx="0" cy="315913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5" name="Object 124"/>
          <p:cNvGraphicFramePr>
            <a:graphicFrameLocks/>
          </p:cNvGraphicFramePr>
          <p:nvPr/>
        </p:nvGraphicFramePr>
        <p:xfrm>
          <a:off x="1268211" y="4210903"/>
          <a:ext cx="457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47" name="Equation" r:id="rId6" imgW="457200" imgH="419040" progId="Equation.DSMT4">
                  <p:embed/>
                </p:oleObj>
              </mc:Choice>
              <mc:Fallback>
                <p:oleObj name="Equation" r:id="rId6" imgW="457200" imgH="419040" progId="Equation.DSMT4">
                  <p:embed/>
                  <p:pic>
                    <p:nvPicPr>
                      <p:cNvPr id="125" name="Object 12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8211" y="4210903"/>
                        <a:ext cx="4572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6" name="Straight Arrow Connector 125"/>
          <p:cNvCxnSpPr/>
          <p:nvPr/>
        </p:nvCxnSpPr>
        <p:spPr>
          <a:xfrm>
            <a:off x="1328184" y="4789312"/>
            <a:ext cx="0" cy="1703388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7" name="Object 126"/>
          <p:cNvGraphicFramePr>
            <a:graphicFrameLocks/>
          </p:cNvGraphicFramePr>
          <p:nvPr/>
        </p:nvGraphicFramePr>
        <p:xfrm>
          <a:off x="912891" y="5408297"/>
          <a:ext cx="355320" cy="380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48" name="Equation" r:id="rId8" imgW="355320" imgH="380880" progId="Equation.DSMT4">
                  <p:embed/>
                </p:oleObj>
              </mc:Choice>
              <mc:Fallback>
                <p:oleObj name="Equation" r:id="rId8" imgW="355320" imgH="380880" progId="Equation.DSMT4">
                  <p:embed/>
                  <p:pic>
                    <p:nvPicPr>
                      <p:cNvPr id="127" name="Object 126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91" y="5408297"/>
                        <a:ext cx="355320" cy="3808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2" name="Line 11"/>
          <p:cNvSpPr>
            <a:spLocks noChangeShapeType="1"/>
          </p:cNvSpPr>
          <p:nvPr/>
        </p:nvSpPr>
        <p:spPr bwMode="auto">
          <a:xfrm>
            <a:off x="4031577" y="6598335"/>
            <a:ext cx="285035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3" name="Rectangle 12"/>
          <p:cNvSpPr>
            <a:spLocks noChangeArrowheads="1"/>
          </p:cNvSpPr>
          <p:nvPr/>
        </p:nvSpPr>
        <p:spPr bwMode="auto">
          <a:xfrm>
            <a:off x="1692275" y="1366146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Rectangle 13"/>
          <p:cNvSpPr>
            <a:spLocks noChangeArrowheads="1"/>
          </p:cNvSpPr>
          <p:nvPr/>
        </p:nvSpPr>
        <p:spPr bwMode="auto">
          <a:xfrm>
            <a:off x="2844800" y="1366146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366146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366146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Rectangle 12"/>
          <p:cNvSpPr>
            <a:spLocks noChangeArrowheads="1"/>
          </p:cNvSpPr>
          <p:nvPr/>
        </p:nvSpPr>
        <p:spPr bwMode="auto">
          <a:xfrm>
            <a:off x="1838578" y="4552781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Rectangle 13"/>
          <p:cNvSpPr>
            <a:spLocks noChangeArrowheads="1"/>
          </p:cNvSpPr>
          <p:nvPr/>
        </p:nvSpPr>
        <p:spPr bwMode="auto">
          <a:xfrm>
            <a:off x="2991103" y="4552781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" name="Rectangle 14"/>
          <p:cNvSpPr>
            <a:spLocks noChangeArrowheads="1"/>
          </p:cNvSpPr>
          <p:nvPr/>
        </p:nvSpPr>
        <p:spPr bwMode="auto">
          <a:xfrm>
            <a:off x="4357688" y="4552781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" name="Rectangle 15"/>
          <p:cNvSpPr>
            <a:spLocks noChangeArrowheads="1"/>
          </p:cNvSpPr>
          <p:nvPr/>
        </p:nvSpPr>
        <p:spPr bwMode="auto">
          <a:xfrm>
            <a:off x="5508625" y="4552781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0" name="Object 59"/>
          <p:cNvGraphicFramePr>
            <a:graphicFrameLocks/>
          </p:cNvGraphicFramePr>
          <p:nvPr/>
        </p:nvGraphicFramePr>
        <p:xfrm>
          <a:off x="6542881" y="1007673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49" name="Equation" r:id="rId10" imgW="279360" imgH="419040" progId="Equation.DSMT4">
                  <p:embed/>
                </p:oleObj>
              </mc:Choice>
              <mc:Fallback>
                <p:oleObj name="Equation" r:id="rId10" imgW="279360" imgH="419040" progId="Equation.DSMT4">
                  <p:embed/>
                  <p:pic>
                    <p:nvPicPr>
                      <p:cNvPr id="60" name="Object 5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2881" y="1007673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/>
          </p:cNvGraphicFramePr>
          <p:nvPr/>
        </p:nvGraphicFramePr>
        <p:xfrm>
          <a:off x="6568786" y="4216841"/>
          <a:ext cx="279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0" name="Equation" r:id="rId12" imgW="279360" imgH="419040" progId="Equation.DSMT4">
                  <p:embed/>
                </p:oleObj>
              </mc:Choice>
              <mc:Fallback>
                <p:oleObj name="Equation" r:id="rId12" imgW="279360" imgH="419040" progId="Equation.DSMT4">
                  <p:embed/>
                  <p:pic>
                    <p:nvPicPr>
                      <p:cNvPr id="61" name="Object 60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8786" y="4216841"/>
                        <a:ext cx="279400" cy="4191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" name="Object 85"/>
          <p:cNvGraphicFramePr>
            <a:graphicFrameLocks/>
          </p:cNvGraphicFramePr>
          <p:nvPr/>
        </p:nvGraphicFramePr>
        <p:xfrm>
          <a:off x="1953419" y="976866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1" name="Equation" r:id="rId13" imgW="342720" imgH="380880" progId="Equation.DSMT4">
                  <p:embed/>
                </p:oleObj>
              </mc:Choice>
              <mc:Fallback>
                <p:oleObj name="Equation" r:id="rId13" imgW="342720" imgH="380880" progId="Equation.DSMT4">
                  <p:embed/>
                  <p:pic>
                    <p:nvPicPr>
                      <p:cNvPr id="86" name="Object 8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976866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" name="Object 89"/>
          <p:cNvGraphicFramePr>
            <a:graphicFrameLocks/>
          </p:cNvGraphicFramePr>
          <p:nvPr/>
        </p:nvGraphicFramePr>
        <p:xfrm>
          <a:off x="2985294" y="976866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2" name="Equation" r:id="rId15" imgW="583920" imgH="380880" progId="Equation.DSMT4">
                  <p:embed/>
                </p:oleObj>
              </mc:Choice>
              <mc:Fallback>
                <p:oleObj name="Equation" r:id="rId15" imgW="583920" imgH="380880" progId="Equation.DSMT4">
                  <p:embed/>
                  <p:pic>
                    <p:nvPicPr>
                      <p:cNvPr id="90" name="Object 89"/>
                      <p:cNvPicPr>
                        <a:picLocks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976866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" name="Object 91"/>
          <p:cNvGraphicFramePr>
            <a:graphicFrameLocks/>
          </p:cNvGraphicFramePr>
          <p:nvPr/>
        </p:nvGraphicFramePr>
        <p:xfrm>
          <a:off x="4498214" y="976866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3" name="Equation" r:id="rId17" imgW="583920" imgH="380880" progId="Equation.DSMT4">
                  <p:embed/>
                </p:oleObj>
              </mc:Choice>
              <mc:Fallback>
                <p:oleObj name="Equation" r:id="rId17" imgW="583920" imgH="380880" progId="Equation.DSMT4">
                  <p:embed/>
                  <p:pic>
                    <p:nvPicPr>
                      <p:cNvPr id="92" name="Object 91"/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976866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" name="Object 93"/>
          <p:cNvGraphicFramePr>
            <a:graphicFrameLocks/>
          </p:cNvGraphicFramePr>
          <p:nvPr/>
        </p:nvGraphicFramePr>
        <p:xfrm>
          <a:off x="5624513" y="977192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4" name="Equation" r:id="rId19" imgW="634680" imgH="380880" progId="Equation.DSMT4">
                  <p:embed/>
                </p:oleObj>
              </mc:Choice>
              <mc:Fallback>
                <p:oleObj name="Equation" r:id="rId19" imgW="634680" imgH="380880" progId="Equation.DSMT4">
                  <p:embed/>
                  <p:pic>
                    <p:nvPicPr>
                      <p:cNvPr id="94" name="Object 93"/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977192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5" name="Object 94"/>
          <p:cNvGraphicFramePr>
            <a:graphicFrameLocks/>
          </p:cNvGraphicFramePr>
          <p:nvPr/>
        </p:nvGraphicFramePr>
        <p:xfrm>
          <a:off x="3099594" y="2275050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5" name="Equation" r:id="rId21" imgW="469800" imgH="380880" progId="Equation.DSMT4">
                  <p:embed/>
                </p:oleObj>
              </mc:Choice>
              <mc:Fallback>
                <p:oleObj name="Equation" r:id="rId21" imgW="469800" imgH="380880" progId="Equation.DSMT4">
                  <p:embed/>
                  <p:pic>
                    <p:nvPicPr>
                      <p:cNvPr id="95" name="Object 94"/>
                      <p:cNvPicPr>
                        <a:picLocks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275050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" name="Object 99"/>
          <p:cNvGraphicFramePr>
            <a:graphicFrameLocks/>
          </p:cNvGraphicFramePr>
          <p:nvPr/>
        </p:nvGraphicFramePr>
        <p:xfrm>
          <a:off x="4530725" y="2274888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6" name="Equation" r:id="rId23" imgW="507960" imgH="380880" progId="Equation.DSMT4">
                  <p:embed/>
                </p:oleObj>
              </mc:Choice>
              <mc:Fallback>
                <p:oleObj name="Equation" r:id="rId23" imgW="507960" imgH="380880" progId="Equation.DSMT4">
                  <p:embed/>
                  <p:pic>
                    <p:nvPicPr>
                      <p:cNvPr id="100" name="Object 99"/>
                      <p:cNvPicPr>
                        <a:picLocks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274888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" name="Object 100"/>
          <p:cNvGraphicFramePr>
            <a:graphicFrameLocks/>
          </p:cNvGraphicFramePr>
          <p:nvPr/>
        </p:nvGraphicFramePr>
        <p:xfrm>
          <a:off x="2090738" y="4149791"/>
          <a:ext cx="35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7" name="Equation" r:id="rId25" imgW="355320" imgH="380880" progId="Equation.DSMT4">
                  <p:embed/>
                </p:oleObj>
              </mc:Choice>
              <mc:Fallback>
                <p:oleObj name="Equation" r:id="rId25" imgW="355320" imgH="380880" progId="Equation.DSMT4">
                  <p:embed/>
                  <p:pic>
                    <p:nvPicPr>
                      <p:cNvPr id="101" name="Object 100"/>
                      <p:cNvPicPr>
                        <a:picLocks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0738" y="4149791"/>
                        <a:ext cx="3556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" name="Object 101"/>
          <p:cNvGraphicFramePr>
            <a:graphicFrameLocks/>
          </p:cNvGraphicFramePr>
          <p:nvPr/>
        </p:nvGraphicFramePr>
        <p:xfrm>
          <a:off x="3173413" y="4149791"/>
          <a:ext cx="495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8" name="Equation" r:id="rId27" imgW="495000" imgH="380880" progId="Equation.DSMT4">
                  <p:embed/>
                </p:oleObj>
              </mc:Choice>
              <mc:Fallback>
                <p:oleObj name="Equation" r:id="rId27" imgW="495000" imgH="380880" progId="Equation.DSMT4">
                  <p:embed/>
                  <p:pic>
                    <p:nvPicPr>
                      <p:cNvPr id="102" name="Object 101"/>
                      <p:cNvPicPr>
                        <a:picLocks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3413" y="4149791"/>
                        <a:ext cx="4953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" name="Object 102"/>
          <p:cNvGraphicFramePr>
            <a:graphicFrameLocks/>
          </p:cNvGraphicFramePr>
          <p:nvPr/>
        </p:nvGraphicFramePr>
        <p:xfrm>
          <a:off x="4505267" y="4149256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59" name="Equation" r:id="rId29" imgW="583920" imgH="380880" progId="Equation.DSMT4">
                  <p:embed/>
                </p:oleObj>
              </mc:Choice>
              <mc:Fallback>
                <p:oleObj name="Equation" r:id="rId29" imgW="583920" imgH="380880" progId="Equation.DSMT4">
                  <p:embed/>
                  <p:pic>
                    <p:nvPicPr>
                      <p:cNvPr id="103" name="Object 102"/>
                      <p:cNvPicPr>
                        <a:picLocks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5267" y="4149256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" name="Object 104"/>
          <p:cNvGraphicFramePr>
            <a:graphicFrameLocks/>
          </p:cNvGraphicFramePr>
          <p:nvPr/>
        </p:nvGraphicFramePr>
        <p:xfrm>
          <a:off x="5631566" y="4149582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60" name="Equation" r:id="rId30" imgW="634680" imgH="380880" progId="Equation.DSMT4">
                  <p:embed/>
                </p:oleObj>
              </mc:Choice>
              <mc:Fallback>
                <p:oleObj name="Equation" r:id="rId30" imgW="634680" imgH="380880" progId="Equation.DSMT4">
                  <p:embed/>
                  <p:pic>
                    <p:nvPicPr>
                      <p:cNvPr id="105" name="Object 104"/>
                      <p:cNvPicPr>
                        <a:picLocks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1566" y="4149582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Equivalent de Thévenin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5516444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4" grpId="0" animBg="1"/>
      <p:bldP spid="7" grpId="0" animBg="1"/>
      <p:bldP spid="9" grpId="0"/>
      <p:bldP spid="98" grpId="0" animBg="1"/>
      <p:bldP spid="99" grpId="0" animBg="1"/>
      <p:bldP spid="104" grpId="0" animBg="1"/>
      <p:bldP spid="132" grpId="0" animBg="1"/>
      <p:bldP spid="59" grpId="0" animBg="1"/>
      <p:bldP spid="62" grpId="0" animBg="1"/>
      <p:bldP spid="63" grpId="0" animBg="1"/>
      <p:bldP spid="6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Object 96"/>
          <p:cNvGraphicFramePr>
            <a:graphicFrameLocks noChangeAspect="1"/>
          </p:cNvGraphicFramePr>
          <p:nvPr/>
        </p:nvGraphicFramePr>
        <p:xfrm>
          <a:off x="387066" y="4279250"/>
          <a:ext cx="5954713" cy="119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842" name="Equation" r:id="rId4" imgW="5956200" imgH="1193760" progId="Equation.DSMT4">
                  <p:embed/>
                </p:oleObj>
              </mc:Choice>
              <mc:Fallback>
                <p:oleObj name="Equation" r:id="rId4" imgW="5956200" imgH="1193760" progId="Equation.DSMT4">
                  <p:embed/>
                  <p:pic>
                    <p:nvPicPr>
                      <p:cNvPr id="60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066" y="4279250"/>
                        <a:ext cx="5954713" cy="119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" name="Object 96"/>
          <p:cNvGraphicFramePr>
            <a:graphicFrameLocks noChangeAspect="1"/>
          </p:cNvGraphicFramePr>
          <p:nvPr/>
        </p:nvGraphicFramePr>
        <p:xfrm>
          <a:off x="548302" y="1107046"/>
          <a:ext cx="3200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843" name="Equation" r:id="rId6" imgW="3200400" imgH="838080" progId="Equation.DSMT4">
                  <p:embed/>
                </p:oleObj>
              </mc:Choice>
              <mc:Fallback>
                <p:oleObj name="Equation" r:id="rId6" imgW="3200400" imgH="838080" progId="Equation.DSMT4">
                  <p:embed/>
                  <p:pic>
                    <p:nvPicPr>
                      <p:cNvPr id="6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302" y="1107046"/>
                        <a:ext cx="3200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" name="Object 96"/>
          <p:cNvGraphicFramePr>
            <a:graphicFrameLocks noChangeAspect="1"/>
          </p:cNvGraphicFramePr>
          <p:nvPr/>
        </p:nvGraphicFramePr>
        <p:xfrm>
          <a:off x="557021" y="2229788"/>
          <a:ext cx="33528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844" name="Equation" r:id="rId8" imgW="3352680" imgH="1295280" progId="Equation.DSMT4">
                  <p:embed/>
                </p:oleObj>
              </mc:Choice>
              <mc:Fallback>
                <p:oleObj name="Equation" r:id="rId8" imgW="3352680" imgH="1295280" progId="Equation.DSMT4">
                  <p:embed/>
                  <p:pic>
                    <p:nvPicPr>
                      <p:cNvPr id="6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021" y="2229788"/>
                        <a:ext cx="3352800" cy="129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4695916" y="2429146"/>
            <a:ext cx="3975992" cy="1681247"/>
            <a:chOff x="819265" y="4020474"/>
            <a:chExt cx="6062667" cy="2563597"/>
          </a:xfrm>
        </p:grpSpPr>
        <p:sp>
          <p:nvSpPr>
            <p:cNvPr id="68" name="Line 11"/>
            <p:cNvSpPr>
              <a:spLocks noChangeShapeType="1"/>
            </p:cNvSpPr>
            <p:nvPr/>
          </p:nvSpPr>
          <p:spPr bwMode="auto">
            <a:xfrm>
              <a:off x="4027488" y="4659140"/>
              <a:ext cx="285035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non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69" name="Straight Arrow Connector 68"/>
            <p:cNvCxnSpPr/>
            <p:nvPr/>
          </p:nvCxnSpPr>
          <p:spPr>
            <a:xfrm rot="5400000" flipH="1">
              <a:off x="6676699" y="4501185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Line 10"/>
            <p:cNvSpPr>
              <a:spLocks noChangeShapeType="1"/>
            </p:cNvSpPr>
            <p:nvPr/>
          </p:nvSpPr>
          <p:spPr bwMode="auto">
            <a:xfrm>
              <a:off x="6881932" y="4647271"/>
              <a:ext cx="0" cy="19368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2" name="Line 11"/>
            <p:cNvSpPr>
              <a:spLocks noChangeShapeType="1"/>
            </p:cNvSpPr>
            <p:nvPr/>
          </p:nvSpPr>
          <p:spPr bwMode="auto">
            <a:xfrm>
              <a:off x="1338382" y="4659142"/>
              <a:ext cx="27384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5" name="Line 16"/>
            <p:cNvSpPr>
              <a:spLocks noChangeShapeType="1"/>
            </p:cNvSpPr>
            <p:nvPr/>
          </p:nvSpPr>
          <p:spPr bwMode="auto">
            <a:xfrm>
              <a:off x="1336795" y="6568107"/>
              <a:ext cx="274002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graphicFrame>
          <p:nvGraphicFramePr>
            <p:cNvPr id="86" name="Object 85"/>
            <p:cNvGraphicFramePr>
              <a:graphicFrameLocks/>
            </p:cNvGraphicFramePr>
            <p:nvPr/>
          </p:nvGraphicFramePr>
          <p:xfrm>
            <a:off x="2012461" y="4021365"/>
            <a:ext cx="457200" cy="531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45" name="Equation" r:id="rId10" imgW="203040" imgH="228600" progId="Equation.DSMT4">
                    <p:embed/>
                  </p:oleObj>
                </mc:Choice>
                <mc:Fallback>
                  <p:oleObj name="Equation" r:id="rId10" imgW="203040" imgH="228600" progId="Equation.DSMT4">
                    <p:embed/>
                    <p:pic>
                      <p:nvPicPr>
                        <p:cNvPr id="86" name="Object 85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2461" y="4021365"/>
                          <a:ext cx="457200" cy="531813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" name="Object 89"/>
            <p:cNvGraphicFramePr>
              <a:graphicFrameLocks/>
            </p:cNvGraphicFramePr>
            <p:nvPr/>
          </p:nvGraphicFramePr>
          <p:xfrm>
            <a:off x="3098988" y="4021138"/>
            <a:ext cx="628650" cy="5318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46" name="Equation" r:id="rId12" imgW="279360" imgH="228600" progId="Equation.DSMT4">
                    <p:embed/>
                  </p:oleObj>
                </mc:Choice>
                <mc:Fallback>
                  <p:oleObj name="Equation" r:id="rId12" imgW="279360" imgH="228600" progId="Equation.DSMT4">
                    <p:embed/>
                    <p:pic>
                      <p:nvPicPr>
                        <p:cNvPr id="90" name="Object 89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98988" y="4021138"/>
                          <a:ext cx="628650" cy="5318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" name="Object 91"/>
            <p:cNvGraphicFramePr>
              <a:graphicFrameLocks/>
            </p:cNvGraphicFramePr>
            <p:nvPr/>
          </p:nvGraphicFramePr>
          <p:xfrm>
            <a:off x="4437975" y="4021365"/>
            <a:ext cx="714375" cy="531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47" name="Equation" r:id="rId14" imgW="317160" imgH="228600" progId="Equation.DSMT4">
                    <p:embed/>
                  </p:oleObj>
                </mc:Choice>
                <mc:Fallback>
                  <p:oleObj name="Equation" r:id="rId14" imgW="317160" imgH="228600" progId="Equation.DSMT4">
                    <p:embed/>
                    <p:pic>
                      <p:nvPicPr>
                        <p:cNvPr id="92" name="Object 91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1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37975" y="4021365"/>
                          <a:ext cx="714375" cy="531813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94" name="Straight Arrow Connector 93"/>
            <p:cNvCxnSpPr/>
            <p:nvPr/>
          </p:nvCxnSpPr>
          <p:spPr>
            <a:xfrm rot="16200000">
              <a:off x="1560586" y="4501184"/>
              <a:ext cx="0" cy="31591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95" name="Object 94"/>
            <p:cNvGraphicFramePr>
              <a:graphicFrameLocks/>
            </p:cNvGraphicFramePr>
            <p:nvPr/>
          </p:nvGraphicFramePr>
          <p:xfrm>
            <a:off x="6477120" y="4068576"/>
            <a:ext cx="371475" cy="5619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48" name="Equation" r:id="rId16" imgW="164880" imgH="241200" progId="Equation.DSMT4">
                    <p:embed/>
                  </p:oleObj>
                </mc:Choice>
                <mc:Fallback>
                  <p:oleObj name="Equation" r:id="rId16" imgW="164880" imgH="241200" progId="Equation.DSMT4">
                    <p:embed/>
                    <p:pic>
                      <p:nvPicPr>
                        <p:cNvPr id="95" name="Object 94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1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77120" y="4068576"/>
                          <a:ext cx="371475" cy="561975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" name="Object 99"/>
            <p:cNvGraphicFramePr>
              <a:graphicFrameLocks/>
            </p:cNvGraphicFramePr>
            <p:nvPr/>
          </p:nvGraphicFramePr>
          <p:xfrm>
            <a:off x="1241556" y="4044711"/>
            <a:ext cx="571500" cy="5619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49" name="Equation" r:id="rId18" imgW="253800" imgH="241200" progId="Equation.DSMT4">
                    <p:embed/>
                  </p:oleObj>
                </mc:Choice>
                <mc:Fallback>
                  <p:oleObj name="Equation" r:id="rId18" imgW="253800" imgH="241200" progId="Equation.DSMT4">
                    <p:embed/>
                    <p:pic>
                      <p:nvPicPr>
                        <p:cNvPr id="100" name="Object 99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41556" y="4044711"/>
                          <a:ext cx="571500" cy="561975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1" name="Straight Arrow Connector 100"/>
            <p:cNvCxnSpPr/>
            <p:nvPr/>
          </p:nvCxnSpPr>
          <p:spPr>
            <a:xfrm>
              <a:off x="1328184" y="4759084"/>
              <a:ext cx="0" cy="17033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02" name="Object 101"/>
            <p:cNvGraphicFramePr>
              <a:graphicFrameLocks/>
            </p:cNvGraphicFramePr>
            <p:nvPr/>
          </p:nvGraphicFramePr>
          <p:xfrm>
            <a:off x="819265" y="5233816"/>
            <a:ext cx="457200" cy="533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50" name="Equation" r:id="rId20" imgW="203040" imgH="228600" progId="Equation.DSMT4">
                    <p:embed/>
                  </p:oleObj>
                </mc:Choice>
                <mc:Fallback>
                  <p:oleObj name="Equation" r:id="rId20" imgW="203040" imgH="228600" progId="Equation.DSMT4">
                    <p:embed/>
                    <p:pic>
                      <p:nvPicPr>
                        <p:cNvPr id="102" name="Object 101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2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9265" y="5233816"/>
                          <a:ext cx="457200" cy="5334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" name="Object 102"/>
            <p:cNvGraphicFramePr>
              <a:graphicFrameLocks/>
            </p:cNvGraphicFramePr>
            <p:nvPr/>
          </p:nvGraphicFramePr>
          <p:xfrm>
            <a:off x="5562429" y="4020474"/>
            <a:ext cx="771525" cy="5318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51" name="Equation" r:id="rId22" imgW="342720" imgH="228600" progId="Equation.DSMT4">
                    <p:embed/>
                  </p:oleObj>
                </mc:Choice>
                <mc:Fallback>
                  <p:oleObj name="Equation" r:id="rId22" imgW="342720" imgH="228600" progId="Equation.DSMT4">
                    <p:embed/>
                    <p:pic>
                      <p:nvPicPr>
                        <p:cNvPr id="103" name="Object 102"/>
                        <p:cNvPicPr preferRelativeResize="0">
                          <a:picLocks noChangeArrowheads="1"/>
                        </p:cNvPicPr>
                        <p:nvPr/>
                      </p:nvPicPr>
                      <p:blipFill>
                        <a:blip r:embed="rId2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562429" y="4020474"/>
                          <a:ext cx="771525" cy="531812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5" name="Line 11"/>
            <p:cNvSpPr>
              <a:spLocks noChangeShapeType="1"/>
            </p:cNvSpPr>
            <p:nvPr/>
          </p:nvSpPr>
          <p:spPr bwMode="auto">
            <a:xfrm>
              <a:off x="4031577" y="6568107"/>
              <a:ext cx="285035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non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6" name="Rectangle 12"/>
            <p:cNvSpPr>
              <a:spLocks noChangeArrowheads="1"/>
            </p:cNvSpPr>
            <p:nvPr/>
          </p:nvSpPr>
          <p:spPr bwMode="auto">
            <a:xfrm>
              <a:off x="1838578" y="4522553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7" name="Rectangle 13"/>
            <p:cNvSpPr>
              <a:spLocks noChangeArrowheads="1"/>
            </p:cNvSpPr>
            <p:nvPr/>
          </p:nvSpPr>
          <p:spPr bwMode="auto">
            <a:xfrm>
              <a:off x="2991103" y="4522553"/>
              <a:ext cx="865188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8" name="Rectangle 14"/>
            <p:cNvSpPr>
              <a:spLocks noChangeArrowheads="1"/>
            </p:cNvSpPr>
            <p:nvPr/>
          </p:nvSpPr>
          <p:spPr bwMode="auto">
            <a:xfrm>
              <a:off x="4357688" y="4522553"/>
              <a:ext cx="865187" cy="287338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9" name="Rectangle 15"/>
            <p:cNvSpPr>
              <a:spLocks noChangeArrowheads="1"/>
            </p:cNvSpPr>
            <p:nvPr/>
          </p:nvSpPr>
          <p:spPr bwMode="auto">
            <a:xfrm>
              <a:off x="5508625" y="4522553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5030" y="716400"/>
            <a:ext cx="3956878" cy="1630906"/>
            <a:chOff x="915712" y="976866"/>
            <a:chExt cx="5961338" cy="2457084"/>
          </a:xfrm>
        </p:grpSpPr>
        <p:sp>
          <p:nvSpPr>
            <p:cNvPr id="31" name="Line 11"/>
            <p:cNvSpPr>
              <a:spLocks noChangeShapeType="1"/>
            </p:cNvSpPr>
            <p:nvPr/>
          </p:nvSpPr>
          <p:spPr bwMode="auto">
            <a:xfrm>
              <a:off x="1333500" y="1509021"/>
              <a:ext cx="55435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rot="5400000" flipH="1">
              <a:off x="6717737" y="1351063"/>
              <a:ext cx="0" cy="315912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Line 10"/>
            <p:cNvSpPr>
              <a:spLocks noChangeShapeType="1"/>
            </p:cNvSpPr>
            <p:nvPr/>
          </p:nvSpPr>
          <p:spPr bwMode="auto">
            <a:xfrm>
              <a:off x="6877050" y="1497150"/>
              <a:ext cx="0" cy="19368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2" name="Line 16"/>
            <p:cNvSpPr>
              <a:spLocks noChangeShapeType="1"/>
            </p:cNvSpPr>
            <p:nvPr/>
          </p:nvSpPr>
          <p:spPr bwMode="auto">
            <a:xfrm>
              <a:off x="1331913" y="3417986"/>
              <a:ext cx="554355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4" name="Rectangle 18"/>
            <p:cNvSpPr>
              <a:spLocks noChangeArrowheads="1"/>
            </p:cNvSpPr>
            <p:nvPr/>
          </p:nvSpPr>
          <p:spPr bwMode="auto">
            <a:xfrm rot="16200000">
              <a:off x="3669248" y="2312286"/>
              <a:ext cx="744520" cy="287339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" name="Line 19"/>
            <p:cNvSpPr>
              <a:spLocks noChangeShapeType="1"/>
            </p:cNvSpPr>
            <p:nvPr/>
          </p:nvSpPr>
          <p:spPr bwMode="auto">
            <a:xfrm>
              <a:off x="4027488" y="1497909"/>
              <a:ext cx="0" cy="192007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cxnSp>
          <p:nvCxnSpPr>
            <p:cNvPr id="43" name="Straight Arrow Connector 42"/>
            <p:cNvCxnSpPr/>
            <p:nvPr/>
          </p:nvCxnSpPr>
          <p:spPr>
            <a:xfrm>
              <a:off x="1323302" y="1608963"/>
              <a:ext cx="0" cy="17033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4" name="Object 43"/>
            <p:cNvGraphicFramePr>
              <a:graphicFrameLocks/>
            </p:cNvGraphicFramePr>
            <p:nvPr/>
          </p:nvGraphicFramePr>
          <p:xfrm>
            <a:off x="915712" y="2227670"/>
            <a:ext cx="3556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52" name="Equation" r:id="rId24" imgW="355320" imgH="380880" progId="Equation.DSMT4">
                    <p:embed/>
                  </p:oleObj>
                </mc:Choice>
                <mc:Fallback>
                  <p:oleObj name="Equation" r:id="rId24" imgW="355320" imgH="380880" progId="Equation.DSMT4">
                    <p:embed/>
                    <p:pic>
                      <p:nvPicPr>
                        <p:cNvPr id="44" name="Object 4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15712" y="2227670"/>
                          <a:ext cx="3556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5" name="Rectangle 12"/>
            <p:cNvSpPr>
              <a:spLocks noChangeArrowheads="1"/>
            </p:cNvSpPr>
            <p:nvPr/>
          </p:nvSpPr>
          <p:spPr bwMode="auto">
            <a:xfrm>
              <a:off x="1692275" y="1366146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" name="Rectangle 13"/>
            <p:cNvSpPr>
              <a:spLocks noChangeArrowheads="1"/>
            </p:cNvSpPr>
            <p:nvPr/>
          </p:nvSpPr>
          <p:spPr bwMode="auto">
            <a:xfrm>
              <a:off x="2844800" y="1366146"/>
              <a:ext cx="865188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Rectangle 14"/>
            <p:cNvSpPr>
              <a:spLocks noChangeArrowheads="1"/>
            </p:cNvSpPr>
            <p:nvPr/>
          </p:nvSpPr>
          <p:spPr bwMode="auto">
            <a:xfrm>
              <a:off x="4357688" y="1366146"/>
              <a:ext cx="865187" cy="287338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8" name="Rectangle 15"/>
            <p:cNvSpPr>
              <a:spLocks noChangeArrowheads="1"/>
            </p:cNvSpPr>
            <p:nvPr/>
          </p:nvSpPr>
          <p:spPr bwMode="auto">
            <a:xfrm>
              <a:off x="5508625" y="1366146"/>
              <a:ext cx="865188" cy="287338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9" name="Object 48"/>
            <p:cNvGraphicFramePr>
              <a:graphicFrameLocks/>
            </p:cNvGraphicFramePr>
            <p:nvPr/>
          </p:nvGraphicFramePr>
          <p:xfrm>
            <a:off x="6542881" y="1007673"/>
            <a:ext cx="279400" cy="419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53" name="Equation" r:id="rId26" imgW="279360" imgH="419040" progId="Equation.DSMT4">
                    <p:embed/>
                  </p:oleObj>
                </mc:Choice>
                <mc:Fallback>
                  <p:oleObj name="Equation" r:id="rId26" imgW="279360" imgH="419040" progId="Equation.DSMT4">
                    <p:embed/>
                    <p:pic>
                      <p:nvPicPr>
                        <p:cNvPr id="49" name="Object 48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42881" y="1007673"/>
                          <a:ext cx="279400" cy="4191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0" name="Object 49"/>
            <p:cNvGraphicFramePr>
              <a:graphicFrameLocks/>
            </p:cNvGraphicFramePr>
            <p:nvPr/>
          </p:nvGraphicFramePr>
          <p:xfrm>
            <a:off x="1953419" y="976866"/>
            <a:ext cx="3429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54" name="Equation" r:id="rId28" imgW="342720" imgH="380880" progId="Equation.DSMT4">
                    <p:embed/>
                  </p:oleObj>
                </mc:Choice>
                <mc:Fallback>
                  <p:oleObj name="Equation" r:id="rId28" imgW="342720" imgH="380880" progId="Equation.DSMT4">
                    <p:embed/>
                    <p:pic>
                      <p:nvPicPr>
                        <p:cNvPr id="50" name="Object 49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3419" y="976866"/>
                          <a:ext cx="3429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" name="Object 50"/>
            <p:cNvGraphicFramePr>
              <a:graphicFrameLocks/>
            </p:cNvGraphicFramePr>
            <p:nvPr/>
          </p:nvGraphicFramePr>
          <p:xfrm>
            <a:off x="2985294" y="976866"/>
            <a:ext cx="584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55" name="Equation" r:id="rId30" imgW="583920" imgH="380880" progId="Equation.DSMT4">
                    <p:embed/>
                  </p:oleObj>
                </mc:Choice>
                <mc:Fallback>
                  <p:oleObj name="Equation" r:id="rId30" imgW="583920" imgH="380880" progId="Equation.DSMT4">
                    <p:embed/>
                    <p:pic>
                      <p:nvPicPr>
                        <p:cNvPr id="51" name="Object 50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85294" y="976866"/>
                          <a:ext cx="584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3" name="Object 52"/>
            <p:cNvGraphicFramePr>
              <a:graphicFrameLocks/>
            </p:cNvGraphicFramePr>
            <p:nvPr/>
          </p:nvGraphicFramePr>
          <p:xfrm>
            <a:off x="4498214" y="976866"/>
            <a:ext cx="584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56" name="Equation" r:id="rId32" imgW="583920" imgH="380880" progId="Equation.DSMT4">
                    <p:embed/>
                  </p:oleObj>
                </mc:Choice>
                <mc:Fallback>
                  <p:oleObj name="Equation" r:id="rId32" imgW="583920" imgH="380880" progId="Equation.DSMT4">
                    <p:embed/>
                    <p:pic>
                      <p:nvPicPr>
                        <p:cNvPr id="53" name="Object 52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98214" y="976866"/>
                          <a:ext cx="584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4" name="Object 53"/>
            <p:cNvGraphicFramePr>
              <a:graphicFrameLocks/>
            </p:cNvGraphicFramePr>
            <p:nvPr/>
          </p:nvGraphicFramePr>
          <p:xfrm>
            <a:off x="5624513" y="977192"/>
            <a:ext cx="6350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57" name="Equation" r:id="rId34" imgW="634680" imgH="380880" progId="Equation.DSMT4">
                    <p:embed/>
                  </p:oleObj>
                </mc:Choice>
                <mc:Fallback>
                  <p:oleObj name="Equation" r:id="rId34" imgW="634680" imgH="380880" progId="Equation.DSMT4">
                    <p:embed/>
                    <p:pic>
                      <p:nvPicPr>
                        <p:cNvPr id="54" name="Object 53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24513" y="977192"/>
                          <a:ext cx="6350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6" name="Object 55"/>
            <p:cNvGraphicFramePr>
              <a:graphicFrameLocks/>
            </p:cNvGraphicFramePr>
            <p:nvPr/>
          </p:nvGraphicFramePr>
          <p:xfrm>
            <a:off x="4286194" y="2274051"/>
            <a:ext cx="509431" cy="3826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5858" name="Equation" r:id="rId36" imgW="507960" imgH="380880" progId="Equation.DSMT4">
                    <p:embed/>
                  </p:oleObj>
                </mc:Choice>
                <mc:Fallback>
                  <p:oleObj name="Equation" r:id="rId36" imgW="507960" imgH="380880" progId="Equation.DSMT4">
                    <p:embed/>
                    <p:pic>
                      <p:nvPicPr>
                        <p:cNvPr id="56" name="Object 5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3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86194" y="2274051"/>
                          <a:ext cx="509431" cy="38267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7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Equivalent de Thévenin</a:t>
            </a:r>
          </a:p>
        </p:txBody>
      </p:sp>
      <p:graphicFrame>
        <p:nvGraphicFramePr>
          <p:cNvPr id="62" name="Object 61"/>
          <p:cNvGraphicFramePr>
            <a:graphicFrameLocks/>
          </p:cNvGraphicFramePr>
          <p:nvPr/>
        </p:nvGraphicFramePr>
        <p:xfrm>
          <a:off x="726303" y="5820712"/>
          <a:ext cx="19939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859" name="Equation" r:id="rId38" imgW="1993680" imgH="812520" progId="Equation.DSMT4">
                  <p:embed/>
                </p:oleObj>
              </mc:Choice>
              <mc:Fallback>
                <p:oleObj name="Equation" r:id="rId38" imgW="1993680" imgH="812520" progId="Equation.DSMT4">
                  <p:embed/>
                  <p:pic>
                    <p:nvPicPr>
                      <p:cNvPr id="62" name="Object 61"/>
                      <p:cNvPicPr>
                        <a:picLocks noChangeArrowheads="1"/>
                      </p:cNvPicPr>
                      <p:nvPr/>
                    </p:nvPicPr>
                    <p:blipFill>
                      <a:blip r:embed="rId3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303" y="5820712"/>
                        <a:ext cx="1993900" cy="812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7217957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" name="Object 9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8685233"/>
              </p:ext>
            </p:extLst>
          </p:nvPr>
        </p:nvGraphicFramePr>
        <p:xfrm>
          <a:off x="684620" y="3768725"/>
          <a:ext cx="4559300" cy="170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06" name="Equation" r:id="rId4" imgW="4559040" imgH="1701720" progId="Equation.DSMT4">
                  <p:embed/>
                </p:oleObj>
              </mc:Choice>
              <mc:Fallback>
                <p:oleObj name="Equation" r:id="rId4" imgW="4559040" imgH="1701720" progId="Equation.DSMT4">
                  <p:embed/>
                  <p:pic>
                    <p:nvPicPr>
                      <p:cNvPr id="6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620" y="3768725"/>
                        <a:ext cx="4559300" cy="17018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électromagnétique</a:t>
            </a:r>
          </a:p>
        </p:txBody>
      </p:sp>
      <p:graphicFrame>
        <p:nvGraphicFramePr>
          <p:cNvPr id="4" name="Object 96"/>
          <p:cNvGraphicFramePr>
            <a:graphicFrameLocks noChangeAspect="1"/>
          </p:cNvGraphicFramePr>
          <p:nvPr/>
        </p:nvGraphicFramePr>
        <p:xfrm>
          <a:off x="760175" y="1118055"/>
          <a:ext cx="3200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07" name="Equation" r:id="rId6" imgW="3200400" imgH="838080" progId="Equation.DSMT4">
                  <p:embed/>
                </p:oleObj>
              </mc:Choice>
              <mc:Fallback>
                <p:oleObj name="Equation" r:id="rId6" imgW="3200400" imgH="838080" progId="Equation.DSMT4">
                  <p:embed/>
                  <p:pic>
                    <p:nvPicPr>
                      <p:cNvPr id="4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175" y="1118055"/>
                        <a:ext cx="3200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96"/>
          <p:cNvGraphicFramePr>
            <a:graphicFrameLocks noChangeAspect="1"/>
          </p:cNvGraphicFramePr>
          <p:nvPr/>
        </p:nvGraphicFramePr>
        <p:xfrm>
          <a:off x="760175" y="2299446"/>
          <a:ext cx="47625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508" name="Equation" r:id="rId8" imgW="4762440" imgH="838080" progId="Equation.DSMT4">
                  <p:embed/>
                </p:oleObj>
              </mc:Choice>
              <mc:Fallback>
                <p:oleObj name="Equation" r:id="rId8" imgW="4762440" imgH="838080" progId="Equation.DSMT4">
                  <p:embed/>
                  <p:pic>
                    <p:nvPicPr>
                      <p:cNvPr id="5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175" y="2299446"/>
                        <a:ext cx="47625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88779651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5" name="Rectangle 3"/>
          <p:cNvSpPr>
            <a:spLocks noChangeArrowheads="1"/>
          </p:cNvSpPr>
          <p:nvPr/>
        </p:nvSpPr>
        <p:spPr bwMode="auto">
          <a:xfrm>
            <a:off x="1866900" y="1243013"/>
            <a:ext cx="4507388" cy="4160520"/>
          </a:xfrm>
          <a:prstGeom prst="rect">
            <a:avLst/>
          </a:prstGeom>
          <a:solidFill>
            <a:srgbClr val="FF000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5396" name="Rectangle 4"/>
          <p:cNvSpPr>
            <a:spLocks noChangeArrowheads="1"/>
          </p:cNvSpPr>
          <p:nvPr/>
        </p:nvSpPr>
        <p:spPr bwMode="auto">
          <a:xfrm>
            <a:off x="6364923" y="1250156"/>
            <a:ext cx="924719" cy="4152115"/>
          </a:xfrm>
          <a:prstGeom prst="rect">
            <a:avLst/>
          </a:prstGeom>
          <a:solidFill>
            <a:srgbClr val="66FF33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en-US">
              <a:latin typeface="Arial" charset="0"/>
            </a:endParaRPr>
          </a:p>
        </p:txBody>
      </p:sp>
      <p:graphicFrame>
        <p:nvGraphicFramePr>
          <p:cNvPr id="25" name="Chart 24"/>
          <p:cNvGraphicFramePr>
            <a:graphicFrameLocks/>
          </p:cNvGraphicFramePr>
          <p:nvPr/>
        </p:nvGraphicFramePr>
        <p:xfrm>
          <a:off x="1150143" y="1103854"/>
          <a:ext cx="6400802" cy="4867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15397" name="Oval 5"/>
          <p:cNvSpPr>
            <a:spLocks noChangeArrowheads="1"/>
          </p:cNvSpPr>
          <p:nvPr/>
        </p:nvSpPr>
        <p:spPr bwMode="auto">
          <a:xfrm>
            <a:off x="1782763" y="4255135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5398" name="Oval 6"/>
          <p:cNvSpPr>
            <a:spLocks noChangeArrowheads="1"/>
          </p:cNvSpPr>
          <p:nvPr/>
        </p:nvSpPr>
        <p:spPr bwMode="auto">
          <a:xfrm>
            <a:off x="6277610" y="1387158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5399" name="Text Box 7"/>
          <p:cNvSpPr txBox="1">
            <a:spLocks noChangeArrowheads="1"/>
          </p:cNvSpPr>
          <p:nvPr/>
        </p:nvSpPr>
        <p:spPr bwMode="auto">
          <a:xfrm>
            <a:off x="2255647" y="4867989"/>
            <a:ext cx="267970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Couple de démarrage</a:t>
            </a:r>
            <a:endParaRPr lang="en-US">
              <a:latin typeface="+mn-lt"/>
            </a:endParaRPr>
          </a:p>
        </p:txBody>
      </p:sp>
      <p:sp>
        <p:nvSpPr>
          <p:cNvPr id="315400" name="Line 8"/>
          <p:cNvSpPr>
            <a:spLocks noChangeShapeType="1"/>
          </p:cNvSpPr>
          <p:nvPr/>
        </p:nvSpPr>
        <p:spPr bwMode="auto">
          <a:xfrm flipH="1" flipV="1">
            <a:off x="1931035" y="4429760"/>
            <a:ext cx="36036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5401" name="Text Box 9"/>
          <p:cNvSpPr txBox="1">
            <a:spLocks noChangeArrowheads="1"/>
          </p:cNvSpPr>
          <p:nvPr/>
        </p:nvSpPr>
        <p:spPr bwMode="auto">
          <a:xfrm>
            <a:off x="3232956" y="1456203"/>
            <a:ext cx="19255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Couple critique</a:t>
            </a:r>
            <a:endParaRPr lang="en-US">
              <a:latin typeface="+mn-lt"/>
            </a:endParaRPr>
          </a:p>
        </p:txBody>
      </p:sp>
      <p:sp>
        <p:nvSpPr>
          <p:cNvPr id="315402" name="Line 10"/>
          <p:cNvSpPr>
            <a:spLocks noChangeShapeType="1"/>
          </p:cNvSpPr>
          <p:nvPr/>
        </p:nvSpPr>
        <p:spPr bwMode="auto">
          <a:xfrm flipV="1">
            <a:off x="5163720" y="1497994"/>
            <a:ext cx="107950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5403" name="Line 11"/>
          <p:cNvSpPr>
            <a:spLocks noChangeShapeType="1"/>
          </p:cNvSpPr>
          <p:nvPr/>
        </p:nvSpPr>
        <p:spPr bwMode="auto">
          <a:xfrm>
            <a:off x="6369050" y="1021081"/>
            <a:ext cx="0" cy="4526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5407" name="Line 15"/>
          <p:cNvSpPr>
            <a:spLocks noChangeShapeType="1"/>
          </p:cNvSpPr>
          <p:nvPr/>
        </p:nvSpPr>
        <p:spPr bwMode="auto">
          <a:xfrm>
            <a:off x="2047656" y="6077933"/>
            <a:ext cx="4860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5408" name="Text Box 16"/>
          <p:cNvSpPr txBox="1">
            <a:spLocks noChangeArrowheads="1"/>
          </p:cNvSpPr>
          <p:nvPr/>
        </p:nvSpPr>
        <p:spPr bwMode="auto">
          <a:xfrm>
            <a:off x="1701070" y="5880261"/>
            <a:ext cx="332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0</a:t>
            </a:r>
            <a:endParaRPr lang="en-US">
              <a:latin typeface="+mn-lt"/>
            </a:endParaRPr>
          </a:p>
        </p:txBody>
      </p:sp>
      <p:sp>
        <p:nvSpPr>
          <p:cNvPr id="315409" name="Text Box 17"/>
          <p:cNvSpPr txBox="1">
            <a:spLocks noChangeArrowheads="1"/>
          </p:cNvSpPr>
          <p:nvPr/>
        </p:nvSpPr>
        <p:spPr bwMode="auto">
          <a:xfrm>
            <a:off x="6888560" y="5880261"/>
            <a:ext cx="332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1</a:t>
            </a:r>
            <a:endParaRPr lang="en-US">
              <a:latin typeface="+mn-lt"/>
            </a:endParaRPr>
          </a:p>
        </p:txBody>
      </p:sp>
      <p:sp>
        <p:nvSpPr>
          <p:cNvPr id="315410" name="Line 18"/>
          <p:cNvSpPr>
            <a:spLocks noChangeShapeType="1"/>
          </p:cNvSpPr>
          <p:nvPr/>
        </p:nvSpPr>
        <p:spPr bwMode="auto">
          <a:xfrm>
            <a:off x="2047656" y="6514035"/>
            <a:ext cx="4860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5411" name="Text Box 19"/>
          <p:cNvSpPr txBox="1">
            <a:spLocks noChangeArrowheads="1"/>
          </p:cNvSpPr>
          <p:nvPr/>
        </p:nvSpPr>
        <p:spPr bwMode="auto">
          <a:xfrm>
            <a:off x="1701070" y="6309852"/>
            <a:ext cx="332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1</a:t>
            </a:r>
            <a:endParaRPr lang="en-US">
              <a:latin typeface="+mn-lt"/>
            </a:endParaRPr>
          </a:p>
        </p:txBody>
      </p:sp>
      <p:sp>
        <p:nvSpPr>
          <p:cNvPr id="315412" name="Text Box 20"/>
          <p:cNvSpPr txBox="1">
            <a:spLocks noChangeArrowheads="1"/>
          </p:cNvSpPr>
          <p:nvPr/>
        </p:nvSpPr>
        <p:spPr bwMode="auto">
          <a:xfrm>
            <a:off x="6888560" y="6309852"/>
            <a:ext cx="332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0</a:t>
            </a:r>
            <a:endParaRPr lang="en-US">
              <a:latin typeface="+mn-lt"/>
            </a:endParaRPr>
          </a:p>
        </p:txBody>
      </p:sp>
      <p:sp>
        <p:nvSpPr>
          <p:cNvPr id="315414" name="Text Box 22"/>
          <p:cNvSpPr txBox="1">
            <a:spLocks noChangeArrowheads="1"/>
          </p:cNvSpPr>
          <p:nvPr/>
        </p:nvSpPr>
        <p:spPr bwMode="auto">
          <a:xfrm>
            <a:off x="3742519" y="6158144"/>
            <a:ext cx="14702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fr-CH">
                <a:latin typeface="+mn-lt"/>
              </a:rPr>
              <a:t>Glissement</a:t>
            </a:r>
            <a:endParaRPr lang="en-US">
              <a:latin typeface="+mn-lt"/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</p:txBody>
      </p:sp>
      <p:sp>
        <p:nvSpPr>
          <p:cNvPr id="315413" name="Text Box 21"/>
          <p:cNvSpPr txBox="1">
            <a:spLocks noChangeArrowheads="1"/>
          </p:cNvSpPr>
          <p:nvPr/>
        </p:nvSpPr>
        <p:spPr bwMode="auto">
          <a:xfrm>
            <a:off x="3623658" y="5673619"/>
            <a:ext cx="1707996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fr-CH">
                <a:latin typeface="+mn-lt"/>
              </a:rPr>
              <a:t>Vitesse [p.u]</a:t>
            </a:r>
            <a:endParaRPr lang="en-US">
              <a:latin typeface="+mn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979369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5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15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15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1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1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1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1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1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15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15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15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15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15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15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15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1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15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395" grpId="0" animBg="1"/>
      <p:bldP spid="315396" grpId="0" animBg="1"/>
      <p:bldP spid="315397" grpId="0" animBg="1"/>
      <p:bldP spid="315398" grpId="0" animBg="1"/>
      <p:bldP spid="315399" grpId="0"/>
      <p:bldP spid="315400" grpId="0" animBg="1"/>
      <p:bldP spid="315401" grpId="0"/>
      <p:bldP spid="315402" grpId="0" animBg="1"/>
      <p:bldP spid="315403" grpId="0" animBg="1"/>
      <p:bldP spid="315407" grpId="0" animBg="1"/>
      <p:bldP spid="315408" grpId="0"/>
      <p:bldP spid="315409" grpId="0"/>
      <p:bldP spid="315410" grpId="0" animBg="1"/>
      <p:bldP spid="315411" grpId="0"/>
      <p:bldP spid="315412" grpId="0"/>
      <p:bldP spid="315414" grpId="0"/>
      <p:bldP spid="3154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27" name="Line 11"/>
          <p:cNvSpPr>
            <a:spLocks noChangeShapeType="1"/>
          </p:cNvSpPr>
          <p:nvPr/>
        </p:nvSpPr>
        <p:spPr bwMode="auto">
          <a:xfrm>
            <a:off x="6026943" y="5438696"/>
            <a:ext cx="1672725" cy="760586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26" name="Line 10"/>
          <p:cNvSpPr>
            <a:spLocks noChangeShapeType="1"/>
          </p:cNvSpPr>
          <p:nvPr/>
        </p:nvSpPr>
        <p:spPr bwMode="auto">
          <a:xfrm>
            <a:off x="5104607" y="5438698"/>
            <a:ext cx="1360488" cy="1188321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29" name="Line 13"/>
          <p:cNvSpPr>
            <a:spLocks noChangeShapeType="1"/>
          </p:cNvSpPr>
          <p:nvPr/>
        </p:nvSpPr>
        <p:spPr bwMode="auto">
          <a:xfrm flipV="1">
            <a:off x="6026943" y="2943224"/>
            <a:ext cx="1649597" cy="117443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28" name="Line 12"/>
          <p:cNvSpPr>
            <a:spLocks noChangeShapeType="1"/>
          </p:cNvSpPr>
          <p:nvPr/>
        </p:nvSpPr>
        <p:spPr bwMode="auto">
          <a:xfrm flipV="1">
            <a:off x="5104607" y="2264568"/>
            <a:ext cx="1360488" cy="185362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81850" t="56564" r="4423" b="6899"/>
          <a:stretch/>
        </p:blipFill>
        <p:spPr>
          <a:xfrm>
            <a:off x="6469959" y="2271302"/>
            <a:ext cx="2147347" cy="4345229"/>
          </a:xfrm>
          <a:prstGeom prst="rect">
            <a:avLst/>
          </a:prstGeom>
          <a:solidFill>
            <a:schemeClr val="bg1"/>
          </a:solidFill>
          <a:ln w="19050">
            <a:solidFill>
              <a:srgbClr val="000000"/>
            </a:solidFill>
          </a:ln>
        </p:spPr>
      </p:pic>
      <p:graphicFrame>
        <p:nvGraphicFramePr>
          <p:cNvPr id="34" name="Chart 33"/>
          <p:cNvGraphicFramePr>
            <a:graphicFrameLocks/>
          </p:cNvGraphicFramePr>
          <p:nvPr/>
        </p:nvGraphicFramePr>
        <p:xfrm>
          <a:off x="-102640" y="898509"/>
          <a:ext cx="6400802" cy="4867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16419" name="Line 3"/>
          <p:cNvSpPr>
            <a:spLocks noChangeShapeType="1"/>
          </p:cNvSpPr>
          <p:nvPr/>
        </p:nvSpPr>
        <p:spPr bwMode="auto">
          <a:xfrm>
            <a:off x="611981" y="4861058"/>
            <a:ext cx="5283994" cy="0"/>
          </a:xfrm>
          <a:prstGeom prst="line">
            <a:avLst/>
          </a:prstGeom>
          <a:noFill/>
          <a:ln w="25400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>
              <a:solidFill>
                <a:srgbClr val="00B050"/>
              </a:solidFill>
            </a:endParaRPr>
          </a:p>
        </p:txBody>
      </p:sp>
      <p:sp>
        <p:nvSpPr>
          <p:cNvPr id="316420" name="Text Box 4"/>
          <p:cNvSpPr txBox="1">
            <a:spLocks noChangeArrowheads="1"/>
          </p:cNvSpPr>
          <p:nvPr/>
        </p:nvSpPr>
        <p:spPr bwMode="auto">
          <a:xfrm>
            <a:off x="695643" y="4824776"/>
            <a:ext cx="14462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600">
                <a:solidFill>
                  <a:srgbClr val="00B050"/>
                </a:solidFill>
                <a:latin typeface="+mn-lt"/>
              </a:rPr>
              <a:t>2 personnes</a:t>
            </a:r>
            <a:endParaRPr lang="en-US" sz="160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316421" name="Line 5"/>
          <p:cNvSpPr>
            <a:spLocks noChangeShapeType="1"/>
          </p:cNvSpPr>
          <p:nvPr/>
        </p:nvSpPr>
        <p:spPr bwMode="auto">
          <a:xfrm>
            <a:off x="611981" y="4311219"/>
            <a:ext cx="5283994" cy="0"/>
          </a:xfrm>
          <a:prstGeom prst="line">
            <a:avLst/>
          </a:prstGeom>
          <a:noFill/>
          <a:ln w="25400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>
              <a:solidFill>
                <a:srgbClr val="00B050"/>
              </a:solidFill>
            </a:endParaRPr>
          </a:p>
        </p:txBody>
      </p:sp>
      <p:sp>
        <p:nvSpPr>
          <p:cNvPr id="316422" name="Text Box 6"/>
          <p:cNvSpPr txBox="1">
            <a:spLocks noChangeArrowheads="1"/>
          </p:cNvSpPr>
          <p:nvPr/>
        </p:nvSpPr>
        <p:spPr bwMode="auto">
          <a:xfrm>
            <a:off x="688949" y="4281567"/>
            <a:ext cx="14462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600">
                <a:solidFill>
                  <a:srgbClr val="00B050"/>
                </a:solidFill>
                <a:latin typeface="+mn-lt"/>
              </a:rPr>
              <a:t>6 personnes</a:t>
            </a:r>
            <a:endParaRPr lang="en-US" sz="160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57981" y="4081412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16423" name="Text Box 7"/>
          <p:cNvSpPr txBox="1">
            <a:spLocks noChangeArrowheads="1"/>
          </p:cNvSpPr>
          <p:nvPr/>
        </p:nvSpPr>
        <p:spPr bwMode="auto">
          <a:xfrm>
            <a:off x="695643" y="3686931"/>
            <a:ext cx="144623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600">
                <a:solidFill>
                  <a:srgbClr val="FF0000"/>
                </a:solidFill>
                <a:latin typeface="+mn-lt"/>
              </a:rPr>
              <a:t>8 personnes</a:t>
            </a:r>
            <a:endParaRPr lang="en-US" sz="160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16424" name="Line 8"/>
          <p:cNvSpPr>
            <a:spLocks noChangeShapeType="1"/>
          </p:cNvSpPr>
          <p:nvPr/>
        </p:nvSpPr>
        <p:spPr bwMode="auto">
          <a:xfrm>
            <a:off x="611982" y="3989916"/>
            <a:ext cx="184546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25" name="Rectangle 9"/>
          <p:cNvSpPr>
            <a:spLocks noChangeArrowheads="1"/>
          </p:cNvSpPr>
          <p:nvPr/>
        </p:nvSpPr>
        <p:spPr bwMode="auto">
          <a:xfrm>
            <a:off x="5104606" y="4121150"/>
            <a:ext cx="922337" cy="131754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6431" name="Line 15"/>
          <p:cNvSpPr>
            <a:spLocks noChangeShapeType="1"/>
          </p:cNvSpPr>
          <p:nvPr/>
        </p:nvSpPr>
        <p:spPr bwMode="auto">
          <a:xfrm>
            <a:off x="6474885" y="4922843"/>
            <a:ext cx="1940453" cy="0"/>
          </a:xfrm>
          <a:prstGeom prst="line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>
              <a:solidFill>
                <a:srgbClr val="92D050"/>
              </a:solidFill>
            </a:endParaRPr>
          </a:p>
        </p:txBody>
      </p:sp>
      <p:sp>
        <p:nvSpPr>
          <p:cNvPr id="316432" name="Line 16"/>
          <p:cNvSpPr>
            <a:spLocks noChangeShapeType="1"/>
          </p:cNvSpPr>
          <p:nvPr/>
        </p:nvSpPr>
        <p:spPr bwMode="auto">
          <a:xfrm>
            <a:off x="6474885" y="3127326"/>
            <a:ext cx="1940453" cy="7209"/>
          </a:xfrm>
          <a:prstGeom prst="line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>
              <a:solidFill>
                <a:srgbClr val="92D050"/>
              </a:solidFill>
            </a:endParaRPr>
          </a:p>
        </p:txBody>
      </p:sp>
      <p:sp>
        <p:nvSpPr>
          <p:cNvPr id="316433" name="Line 17"/>
          <p:cNvSpPr>
            <a:spLocks noChangeShapeType="1"/>
          </p:cNvSpPr>
          <p:nvPr/>
        </p:nvSpPr>
        <p:spPr bwMode="auto">
          <a:xfrm>
            <a:off x="7770285" y="3137223"/>
            <a:ext cx="0" cy="2927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34" name="Line 18"/>
          <p:cNvSpPr>
            <a:spLocks noChangeShapeType="1"/>
          </p:cNvSpPr>
          <p:nvPr/>
        </p:nvSpPr>
        <p:spPr bwMode="auto">
          <a:xfrm flipH="1">
            <a:off x="7913160" y="4927924"/>
            <a:ext cx="11112" cy="11366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16435" name="Text Box 19"/>
          <p:cNvSpPr txBox="1">
            <a:spLocks noChangeArrowheads="1"/>
          </p:cNvSpPr>
          <p:nvPr/>
        </p:nvSpPr>
        <p:spPr bwMode="auto">
          <a:xfrm>
            <a:off x="6436836" y="2750697"/>
            <a:ext cx="99738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00B050"/>
                </a:solidFill>
                <a:latin typeface="+mn-lt"/>
              </a:rPr>
              <a:t>6 pers.</a:t>
            </a:r>
            <a:endParaRPr lang="en-US">
              <a:solidFill>
                <a:srgbClr val="00B050"/>
              </a:solidFill>
              <a:latin typeface="+mn-lt"/>
            </a:endParaRPr>
          </a:p>
        </p:txBody>
      </p:sp>
      <p:sp>
        <p:nvSpPr>
          <p:cNvPr id="316436" name="Text Box 20"/>
          <p:cNvSpPr txBox="1">
            <a:spLocks noChangeArrowheads="1"/>
          </p:cNvSpPr>
          <p:nvPr/>
        </p:nvSpPr>
        <p:spPr bwMode="auto">
          <a:xfrm>
            <a:off x="6490678" y="4550825"/>
            <a:ext cx="99738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solidFill>
                  <a:srgbClr val="00B050"/>
                </a:solidFill>
                <a:latin typeface="+mn-lt"/>
              </a:rPr>
              <a:t>2 pers.</a:t>
            </a:r>
            <a:endParaRPr lang="en-US">
              <a:solidFill>
                <a:srgbClr val="00B050"/>
              </a:solidFill>
              <a:latin typeface="+mn-lt"/>
            </a:endParaRPr>
          </a:p>
        </p:txBody>
      </p:sp>
      <p:sp>
        <p:nvSpPr>
          <p:cNvPr id="316437" name="Text Box 21"/>
          <p:cNvSpPr txBox="1">
            <a:spLocks noChangeArrowheads="1"/>
          </p:cNvSpPr>
          <p:nvPr/>
        </p:nvSpPr>
        <p:spPr bwMode="auto">
          <a:xfrm>
            <a:off x="7592485" y="6020914"/>
            <a:ext cx="331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400">
                <a:latin typeface="Arial" charset="0"/>
              </a:rPr>
              <a:t>n</a:t>
            </a:r>
            <a:r>
              <a:rPr lang="fr-CH" sz="1000" baseline="-25000">
                <a:latin typeface="Arial" charset="0"/>
              </a:rPr>
              <a:t>6</a:t>
            </a:r>
            <a:endParaRPr lang="en-US" sz="1000" baseline="-25000">
              <a:latin typeface="Arial" charset="0"/>
            </a:endParaRPr>
          </a:p>
        </p:txBody>
      </p:sp>
      <p:sp>
        <p:nvSpPr>
          <p:cNvPr id="316438" name="Text Box 22"/>
          <p:cNvSpPr txBox="1">
            <a:spLocks noChangeArrowheads="1"/>
          </p:cNvSpPr>
          <p:nvPr/>
        </p:nvSpPr>
        <p:spPr bwMode="auto">
          <a:xfrm>
            <a:off x="7776557" y="6018226"/>
            <a:ext cx="3317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400">
                <a:latin typeface="Arial" charset="0"/>
              </a:rPr>
              <a:t>n</a:t>
            </a:r>
            <a:r>
              <a:rPr lang="fr-CH" sz="1000" baseline="-25000">
                <a:latin typeface="Arial" charset="0"/>
              </a:rPr>
              <a:t>2</a:t>
            </a:r>
            <a:endParaRPr lang="en-US" sz="1000" baseline="-25000">
              <a:latin typeface="Arial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557981" y="4080631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688949" y="4133391"/>
            <a:ext cx="0" cy="726428"/>
          </a:xfrm>
          <a:prstGeom prst="straightConnector1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784199" y="4133391"/>
            <a:ext cx="0" cy="182591"/>
          </a:xfrm>
          <a:prstGeom prst="straightConnector1">
            <a:avLst/>
          </a:prstGeom>
          <a:ln w="25400">
            <a:solidFill>
              <a:schemeClr val="tx1">
                <a:lumMod val="95000"/>
                <a:lumOff val="5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22250" y="4135412"/>
            <a:ext cx="625475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128008" y="5595710"/>
            <a:ext cx="281275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2000">
                <a:latin typeface="+mn-lt"/>
              </a:rPr>
              <a:t>Couple de </a:t>
            </a:r>
            <a:r>
              <a:rPr lang="fr-CH">
                <a:latin typeface="+mn-lt"/>
              </a:rPr>
              <a:t>démarrage</a:t>
            </a:r>
            <a:endParaRPr lang="en-US">
              <a:latin typeface="+mn-lt"/>
            </a:endParaRPr>
          </a:p>
        </p:txBody>
      </p:sp>
      <p:sp>
        <p:nvSpPr>
          <p:cNvPr id="37" name="Line 8"/>
          <p:cNvSpPr>
            <a:spLocks noChangeShapeType="1"/>
          </p:cNvSpPr>
          <p:nvPr/>
        </p:nvSpPr>
        <p:spPr bwMode="auto">
          <a:xfrm flipV="1">
            <a:off x="283368" y="4135411"/>
            <a:ext cx="0" cy="145951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Caractéristique de couple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33</a:t>
            </a:fld>
            <a:endParaRPr lang="fr-CH"/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788B626F-F9F8-4311-A5F4-A7ABB21BCE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807166"/>
              </p:ext>
            </p:extLst>
          </p:nvPr>
        </p:nvGraphicFramePr>
        <p:xfrm>
          <a:off x="649279" y="1044379"/>
          <a:ext cx="1485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40" name="Equation" r:id="rId6" imgW="1485720" imgH="736560" progId="Equation.DSMT4">
                  <p:embed/>
                </p:oleObj>
              </mc:Choice>
              <mc:Fallback>
                <p:oleObj name="Equation" r:id="rId6" imgW="1485720" imgH="736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49279" y="1044379"/>
                        <a:ext cx="14859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763AC7C0-18E0-4FD4-B0DA-D260D73DB1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2377464"/>
              </p:ext>
            </p:extLst>
          </p:nvPr>
        </p:nvGraphicFramePr>
        <p:xfrm>
          <a:off x="672287" y="1828467"/>
          <a:ext cx="1866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41" name="Equation" r:id="rId8" imgW="1866600" imgH="736560" progId="Equation.DSMT4">
                  <p:embed/>
                </p:oleObj>
              </mc:Choice>
              <mc:Fallback>
                <p:oleObj name="Equation" r:id="rId8" imgW="1866600" imgH="736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72287" y="1828467"/>
                        <a:ext cx="18669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8447442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0116 C 0.18073 -0.05162 0.21198 -0.07523 0.29462 -0.14445 C 0.38941 -0.20764 0.45729 -0.41875 0.49358 -0.41875 C 0.52743 -0.41875 0.54254 -0.17847 0.56146 0.10602 " pathEditMode="relative" rAng="0" ptsTypes="AAAA">
                                      <p:cBhvr>
                                        <p:cTn id="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73" y="-1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0116 C 0.18056 -0.05162 0.21163 -0.075 0.29427 -0.14468 C 0.38889 -0.20741 0.45556 -0.41875 0.49149 -0.41875 C 0.52587 -0.41875 0.5375 -0.2588 0.5566 0.02616 " pathEditMode="relative" rAng="0" ptsTypes="AAAA">
                                      <p:cBhvr>
                                        <p:cTn id="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30" y="-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3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3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16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316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31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31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316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1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316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316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27" grpId="0" animBg="1"/>
      <p:bldP spid="316426" grpId="0" animBg="1"/>
      <p:bldP spid="316429" grpId="0" animBg="1"/>
      <p:bldP spid="316428" grpId="0" animBg="1"/>
      <p:bldP spid="316419" grpId="0" animBg="1"/>
      <p:bldP spid="316420" grpId="0"/>
      <p:bldP spid="316421" grpId="0" animBg="1"/>
      <p:bldP spid="316422" grpId="0"/>
      <p:bldP spid="26" grpId="0" animBg="1"/>
      <p:bldP spid="26" grpId="1" animBg="1"/>
      <p:bldP spid="316423" grpId="0"/>
      <p:bldP spid="316424" grpId="0" animBg="1"/>
      <p:bldP spid="316425" grpId="0" animBg="1"/>
      <p:bldP spid="316431" grpId="0" animBg="1"/>
      <p:bldP spid="316432" grpId="0" animBg="1"/>
      <p:bldP spid="316433" grpId="0" animBg="1"/>
      <p:bldP spid="316434" grpId="0" animBg="1"/>
      <p:bldP spid="316435" grpId="0"/>
      <p:bldP spid="316436" grpId="0"/>
      <p:bldP spid="316437" grpId="0"/>
      <p:bldP spid="316438" grpId="0"/>
      <p:bldP spid="27" grpId="0" animBg="1"/>
      <p:bldP spid="27" grpId="1" animBg="1"/>
      <p:bldP spid="36" grpId="0"/>
      <p:bldP spid="3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hart 14"/>
          <p:cNvGraphicFramePr>
            <a:graphicFrameLocks/>
          </p:cNvGraphicFramePr>
          <p:nvPr/>
        </p:nvGraphicFramePr>
        <p:xfrm>
          <a:off x="5765800" y="-1"/>
          <a:ext cx="3554988" cy="2703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Object 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9782521"/>
              </p:ext>
            </p:extLst>
          </p:nvPr>
        </p:nvGraphicFramePr>
        <p:xfrm>
          <a:off x="2508838" y="4158963"/>
          <a:ext cx="29210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42" name="Equation" r:id="rId5" imgW="2920680" imgH="965160" progId="Equation.DSMT4">
                  <p:embed/>
                </p:oleObj>
              </mc:Choice>
              <mc:Fallback>
                <p:oleObj name="Equation" r:id="rId5" imgW="2920680" imgH="965160" progId="Equation.DSMT4">
                  <p:embed/>
                  <p:pic>
                    <p:nvPicPr>
                      <p:cNvPr id="2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838" y="4158963"/>
                        <a:ext cx="2921000" cy="9652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9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9618976"/>
              </p:ext>
            </p:extLst>
          </p:nvPr>
        </p:nvGraphicFramePr>
        <p:xfrm>
          <a:off x="2508838" y="5250518"/>
          <a:ext cx="4445000" cy="115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43" name="Equation" r:id="rId7" imgW="4444920" imgH="1155600" progId="Equation.DSMT4">
                  <p:embed/>
                </p:oleObj>
              </mc:Choice>
              <mc:Fallback>
                <p:oleObj name="Equation" r:id="rId7" imgW="4444920" imgH="1155600" progId="Equation.DSMT4">
                  <p:embed/>
                  <p:pic>
                    <p:nvPicPr>
                      <p:cNvPr id="2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838" y="5250518"/>
                        <a:ext cx="4445000" cy="11557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Couple et glissement critiques</a:t>
            </a:r>
          </a:p>
        </p:txBody>
      </p:sp>
      <p:graphicFrame>
        <p:nvGraphicFramePr>
          <p:cNvPr id="16" name="Object 96"/>
          <p:cNvGraphicFramePr>
            <a:graphicFrameLocks noChangeAspect="1"/>
          </p:cNvGraphicFramePr>
          <p:nvPr/>
        </p:nvGraphicFramePr>
        <p:xfrm>
          <a:off x="752475" y="688013"/>
          <a:ext cx="4559300" cy="170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44" name="Equation" r:id="rId9" imgW="4559040" imgH="1701720" progId="Equation.DSMT4">
                  <p:embed/>
                </p:oleObj>
              </mc:Choice>
              <mc:Fallback>
                <p:oleObj name="Equation" r:id="rId9" imgW="4559040" imgH="1701720" progId="Equation.DSMT4">
                  <p:embed/>
                  <p:pic>
                    <p:nvPicPr>
                      <p:cNvPr id="1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475" y="688013"/>
                        <a:ext cx="4559300" cy="17018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96"/>
          <p:cNvGraphicFramePr>
            <a:graphicFrameLocks noChangeAspect="1"/>
          </p:cNvGraphicFramePr>
          <p:nvPr/>
        </p:nvGraphicFramePr>
        <p:xfrm>
          <a:off x="672594" y="2641352"/>
          <a:ext cx="889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45" name="Equation" r:id="rId11" imgW="888840" imgH="736560" progId="Equation.DSMT4">
                  <p:embed/>
                </p:oleObj>
              </mc:Choice>
              <mc:Fallback>
                <p:oleObj name="Equation" r:id="rId11" imgW="888840" imgH="736560" progId="Equation.DSMT4">
                  <p:embed/>
                  <p:pic>
                    <p:nvPicPr>
                      <p:cNvPr id="1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2594" y="2641352"/>
                        <a:ext cx="889000" cy="7366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96"/>
          <p:cNvGraphicFramePr>
            <a:graphicFrameLocks noChangeAspect="1"/>
          </p:cNvGraphicFramePr>
          <p:nvPr/>
        </p:nvGraphicFramePr>
        <p:xfrm>
          <a:off x="1657350" y="2409825"/>
          <a:ext cx="5829300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46" name="Equation" r:id="rId13" imgW="5829120" imgH="1320480" progId="Equation.DSMT4">
                  <p:embed/>
                </p:oleObj>
              </mc:Choice>
              <mc:Fallback>
                <p:oleObj name="Equation" r:id="rId13" imgW="5829120" imgH="1320480" progId="Equation.DSMT4">
                  <p:embed/>
                  <p:pic>
                    <p:nvPicPr>
                      <p:cNvPr id="18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7350" y="2409825"/>
                        <a:ext cx="5829300" cy="13208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9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1814869"/>
              </p:ext>
            </p:extLst>
          </p:nvPr>
        </p:nvGraphicFramePr>
        <p:xfrm>
          <a:off x="661110" y="3790663"/>
          <a:ext cx="1104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47" name="Equation" r:id="rId15" imgW="1104840" imgH="736560" progId="Equation.DSMT4">
                  <p:embed/>
                </p:oleObj>
              </mc:Choice>
              <mc:Fallback>
                <p:oleObj name="Equation" r:id="rId15" imgW="1104840" imgH="736560" progId="Equation.DSMT4">
                  <p:embed/>
                  <p:pic>
                    <p:nvPicPr>
                      <p:cNvPr id="19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110" y="3790663"/>
                        <a:ext cx="1104900" cy="736600"/>
                      </a:xfrm>
                      <a:prstGeom prst="rect">
                        <a:avLst/>
                      </a:prstGeom>
                      <a:noFill/>
                      <a:ln w="19050"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6472038" y="1673710"/>
            <a:ext cx="214513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400">
                <a:latin typeface="+mn-lt"/>
              </a:rPr>
              <a:t>Glissement critique s</a:t>
            </a:r>
            <a:r>
              <a:rPr lang="fr-CH" sz="1400" baseline="-25000">
                <a:latin typeface="+mn-lt"/>
              </a:rPr>
              <a:t>k</a:t>
            </a:r>
            <a:endParaRPr lang="en-US" sz="1400" baseline="-25000">
              <a:latin typeface="+mn-lt"/>
            </a:endParaRPr>
          </a:p>
        </p:txBody>
      </p:sp>
      <p:sp>
        <p:nvSpPr>
          <p:cNvPr id="36" name="Line 8"/>
          <p:cNvSpPr>
            <a:spLocks noChangeShapeType="1"/>
          </p:cNvSpPr>
          <p:nvPr/>
        </p:nvSpPr>
        <p:spPr bwMode="auto">
          <a:xfrm>
            <a:off x="8287702" y="1949450"/>
            <a:ext cx="297498" cy="165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7" name="Text Box 9"/>
          <p:cNvSpPr txBox="1">
            <a:spLocks noChangeArrowheads="1"/>
          </p:cNvSpPr>
          <p:nvPr/>
        </p:nvSpPr>
        <p:spPr bwMode="auto">
          <a:xfrm>
            <a:off x="6472038" y="144229"/>
            <a:ext cx="17812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 sz="1400">
                <a:latin typeface="+mn-lt"/>
              </a:rPr>
              <a:t>Couple critique T</a:t>
            </a:r>
            <a:r>
              <a:rPr lang="fr-CH" sz="1400" baseline="-25000">
                <a:latin typeface="+mn-lt"/>
              </a:rPr>
              <a:t>k</a:t>
            </a:r>
            <a:endParaRPr lang="en-US" sz="1400" baseline="-25000">
              <a:latin typeface="+mn-lt"/>
            </a:endParaRPr>
          </a:p>
        </p:txBody>
      </p:sp>
      <p:sp>
        <p:nvSpPr>
          <p:cNvPr id="38" name="Line 10"/>
          <p:cNvSpPr>
            <a:spLocks noChangeShapeType="1"/>
          </p:cNvSpPr>
          <p:nvPr/>
        </p:nvSpPr>
        <p:spPr bwMode="auto">
          <a:xfrm flipV="1">
            <a:off x="8226048" y="253999"/>
            <a:ext cx="321052" cy="46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5" name="Line 11"/>
          <p:cNvSpPr>
            <a:spLocks noChangeShapeType="1"/>
          </p:cNvSpPr>
          <p:nvPr/>
        </p:nvSpPr>
        <p:spPr bwMode="auto">
          <a:xfrm>
            <a:off x="8615362" y="102869"/>
            <a:ext cx="0" cy="2084071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" name="Oval 1"/>
          <p:cNvSpPr/>
          <p:nvPr/>
        </p:nvSpPr>
        <p:spPr>
          <a:xfrm>
            <a:off x="8567737" y="204788"/>
            <a:ext cx="95250" cy="952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152611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37" grpId="0"/>
      <p:bldP spid="38" grpId="0" animBg="1"/>
      <p:bldP spid="25" grpId="0" animBg="1"/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Schéma équivalent</a:t>
            </a:r>
          </a:p>
          <a:p>
            <a:r>
              <a:rPr lang="fr-CH"/>
              <a:t>Caractéristique de couple</a:t>
            </a:r>
          </a:p>
          <a:p>
            <a:r>
              <a:rPr lang="fr-CH">
                <a:solidFill>
                  <a:srgbClr val="FF0000"/>
                </a:solidFill>
              </a:rPr>
              <a:t>Impédance équivalente</a:t>
            </a:r>
          </a:p>
          <a:p>
            <a:r>
              <a:rPr lang="fr-CH"/>
              <a:t>Démarrage</a:t>
            </a: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774D4EB4-38C8-4995-A517-62079A4D6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5953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Line 10"/>
          <p:cNvSpPr>
            <a:spLocks noChangeShapeType="1"/>
          </p:cNvSpPr>
          <p:nvPr/>
        </p:nvSpPr>
        <p:spPr bwMode="auto">
          <a:xfrm>
            <a:off x="6877050" y="1640733"/>
            <a:ext cx="0" cy="193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4" name="Line 11"/>
          <p:cNvSpPr>
            <a:spLocks noChangeShapeType="1"/>
          </p:cNvSpPr>
          <p:nvPr/>
        </p:nvSpPr>
        <p:spPr bwMode="auto">
          <a:xfrm>
            <a:off x="1333500" y="1652604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Rectangle 12"/>
          <p:cNvSpPr>
            <a:spLocks noChangeArrowheads="1"/>
          </p:cNvSpPr>
          <p:nvPr/>
        </p:nvSpPr>
        <p:spPr bwMode="auto">
          <a:xfrm>
            <a:off x="169227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Rectangle 13"/>
          <p:cNvSpPr>
            <a:spLocks noChangeArrowheads="1"/>
          </p:cNvSpPr>
          <p:nvPr/>
        </p:nvSpPr>
        <p:spPr bwMode="auto">
          <a:xfrm>
            <a:off x="2844800" y="1509729"/>
            <a:ext cx="865188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Rectangle 14"/>
          <p:cNvSpPr>
            <a:spLocks noChangeArrowheads="1"/>
          </p:cNvSpPr>
          <p:nvPr/>
        </p:nvSpPr>
        <p:spPr bwMode="auto">
          <a:xfrm>
            <a:off x="4357688" y="1509729"/>
            <a:ext cx="865187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5508625" y="1509729"/>
            <a:ext cx="865188" cy="28733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16"/>
          <p:cNvSpPr>
            <a:spLocks noChangeShapeType="1"/>
          </p:cNvSpPr>
          <p:nvPr/>
        </p:nvSpPr>
        <p:spPr bwMode="auto">
          <a:xfrm>
            <a:off x="1331913" y="3561569"/>
            <a:ext cx="55435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 rot="-5400000">
            <a:off x="3408372" y="2455870"/>
            <a:ext cx="744521" cy="28733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" name="Rectangle 18"/>
          <p:cNvSpPr>
            <a:spLocks noChangeArrowheads="1"/>
          </p:cNvSpPr>
          <p:nvPr/>
        </p:nvSpPr>
        <p:spPr bwMode="auto">
          <a:xfrm rot="-5400000">
            <a:off x="3911609" y="2455869"/>
            <a:ext cx="744520" cy="287338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Line 19"/>
          <p:cNvSpPr>
            <a:spLocks noChangeShapeType="1"/>
          </p:cNvSpPr>
          <p:nvPr/>
        </p:nvSpPr>
        <p:spPr bwMode="auto">
          <a:xfrm>
            <a:off x="4027488" y="1641492"/>
            <a:ext cx="0" cy="3603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3" name="Line 20"/>
          <p:cNvSpPr>
            <a:spLocks noChangeShapeType="1"/>
          </p:cNvSpPr>
          <p:nvPr/>
        </p:nvSpPr>
        <p:spPr bwMode="auto">
          <a:xfrm>
            <a:off x="4027488" y="3190094"/>
            <a:ext cx="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4" name="Line 21"/>
          <p:cNvSpPr>
            <a:spLocks noChangeShapeType="1"/>
          </p:cNvSpPr>
          <p:nvPr/>
        </p:nvSpPr>
        <p:spPr bwMode="auto">
          <a:xfrm>
            <a:off x="3766962" y="2012967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5" name="Line 22"/>
          <p:cNvSpPr>
            <a:spLocks noChangeShapeType="1"/>
          </p:cNvSpPr>
          <p:nvPr/>
        </p:nvSpPr>
        <p:spPr bwMode="auto">
          <a:xfrm>
            <a:off x="3766962" y="3202794"/>
            <a:ext cx="530576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6" name="Line 23"/>
          <p:cNvSpPr>
            <a:spLocks noChangeShapeType="1"/>
          </p:cNvSpPr>
          <p:nvPr/>
        </p:nvSpPr>
        <p:spPr bwMode="auto">
          <a:xfrm flipV="1">
            <a:off x="3779838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7" name="Line 24"/>
          <p:cNvSpPr>
            <a:spLocks noChangeShapeType="1"/>
          </p:cNvSpPr>
          <p:nvPr/>
        </p:nvSpPr>
        <p:spPr bwMode="auto">
          <a:xfrm flipV="1">
            <a:off x="4284663" y="2986894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8" name="Line 25"/>
          <p:cNvSpPr>
            <a:spLocks noChangeShapeType="1"/>
          </p:cNvSpPr>
          <p:nvPr/>
        </p:nvSpPr>
        <p:spPr bwMode="auto">
          <a:xfrm flipV="1">
            <a:off x="4284663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9" name="Line 26"/>
          <p:cNvSpPr>
            <a:spLocks noChangeShapeType="1"/>
          </p:cNvSpPr>
          <p:nvPr/>
        </p:nvSpPr>
        <p:spPr bwMode="auto">
          <a:xfrm flipV="1">
            <a:off x="3779838" y="2012967"/>
            <a:ext cx="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6" name="Object 25"/>
          <p:cNvGraphicFramePr>
            <a:graphicFrameLocks/>
          </p:cNvGraphicFramePr>
          <p:nvPr/>
        </p:nvGraphicFramePr>
        <p:xfrm>
          <a:off x="1953419" y="1120449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89" name="Equation" r:id="rId4" imgW="342720" imgH="380880" progId="Equation.DSMT4">
                  <p:embed/>
                </p:oleObj>
              </mc:Choice>
              <mc:Fallback>
                <p:oleObj name="Equation" r:id="rId4" imgW="342720" imgH="380880" progId="Equation.DSMT4">
                  <p:embed/>
                  <p:pic>
                    <p:nvPicPr>
                      <p:cNvPr id="26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3419" y="1120449"/>
                        <a:ext cx="342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/>
          </p:cNvGraphicFramePr>
          <p:nvPr/>
        </p:nvGraphicFramePr>
        <p:xfrm>
          <a:off x="298529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90" name="Equation" r:id="rId6" imgW="583920" imgH="380880" progId="Equation.DSMT4">
                  <p:embed/>
                </p:oleObj>
              </mc:Choice>
              <mc:Fallback>
                <p:oleObj name="Equation" r:id="rId6" imgW="583920" imgH="380880" progId="Equation.DSMT4">
                  <p:embed/>
                  <p:pic>
                    <p:nvPicPr>
                      <p:cNvPr id="27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529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/>
          </p:cNvGraphicFramePr>
          <p:nvPr/>
        </p:nvGraphicFramePr>
        <p:xfrm>
          <a:off x="4498214" y="1120449"/>
          <a:ext cx="584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91" name="Equation" r:id="rId8" imgW="583920" imgH="380880" progId="Equation.DSMT4">
                  <p:embed/>
                </p:oleObj>
              </mc:Choice>
              <mc:Fallback>
                <p:oleObj name="Equation" r:id="rId8" imgW="583920" imgH="380880" progId="Equation.DSMT4">
                  <p:embed/>
                  <p:pic>
                    <p:nvPicPr>
                      <p:cNvPr id="28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8214" y="1120449"/>
                        <a:ext cx="5842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/>
          </p:cNvGraphicFramePr>
          <p:nvPr/>
        </p:nvGraphicFramePr>
        <p:xfrm>
          <a:off x="5624513" y="1120775"/>
          <a:ext cx="635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92" name="Equation" r:id="rId10" imgW="634680" imgH="380880" progId="Equation.DSMT4">
                  <p:embed/>
                </p:oleObj>
              </mc:Choice>
              <mc:Fallback>
                <p:oleObj name="Equation" r:id="rId10" imgW="634680" imgH="380880" progId="Equation.DSMT4">
                  <p:embed/>
                  <p:pic>
                    <p:nvPicPr>
                      <p:cNvPr id="29" name="Object 2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1120775"/>
                        <a:ext cx="635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/>
          </p:cNvGraphicFramePr>
          <p:nvPr/>
        </p:nvGraphicFramePr>
        <p:xfrm>
          <a:off x="3099594" y="2418633"/>
          <a:ext cx="469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93" name="Equation" r:id="rId12" imgW="469800" imgH="380880" progId="Equation.DSMT4">
                  <p:embed/>
                </p:oleObj>
              </mc:Choice>
              <mc:Fallback>
                <p:oleObj name="Equation" r:id="rId12" imgW="469800" imgH="380880" progId="Equation.DSMT4">
                  <p:embed/>
                  <p:pic>
                    <p:nvPicPr>
                      <p:cNvPr id="31" name="Object 3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9594" y="2418633"/>
                        <a:ext cx="4699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/>
          </p:cNvGraphicFramePr>
          <p:nvPr/>
        </p:nvGraphicFramePr>
        <p:xfrm>
          <a:off x="4530725" y="2419350"/>
          <a:ext cx="508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94" name="Equation" r:id="rId14" imgW="507960" imgH="380880" progId="Equation.DSMT4">
                  <p:embed/>
                </p:oleObj>
              </mc:Choice>
              <mc:Fallback>
                <p:oleObj name="Equation" r:id="rId14" imgW="507960" imgH="380880" progId="Equation.DSMT4">
                  <p:embed/>
                  <p:pic>
                    <p:nvPicPr>
                      <p:cNvPr id="32" name="Object 31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0725" y="2419350"/>
                        <a:ext cx="508000" cy="381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Impédance équivalente</a:t>
            </a:r>
          </a:p>
        </p:txBody>
      </p:sp>
      <p:graphicFrame>
        <p:nvGraphicFramePr>
          <p:cNvPr id="34" name="Object 96"/>
          <p:cNvGraphicFramePr>
            <a:graphicFrameLocks/>
          </p:cNvGraphicFramePr>
          <p:nvPr/>
        </p:nvGraphicFramePr>
        <p:xfrm>
          <a:off x="745082" y="3806889"/>
          <a:ext cx="22479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95" name="Equation" r:id="rId16" imgW="2247840" imgH="799920" progId="Equation.DSMT4">
                  <p:embed/>
                </p:oleObj>
              </mc:Choice>
              <mc:Fallback>
                <p:oleObj name="Equation" r:id="rId16" imgW="2247840" imgH="799920" progId="Equation.DSMT4">
                  <p:embed/>
                  <p:pic>
                    <p:nvPicPr>
                      <p:cNvPr id="34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5082" y="3806889"/>
                        <a:ext cx="2247900" cy="80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30"/>
          <p:cNvSpPr>
            <a:spLocks noChangeArrowheads="1"/>
          </p:cNvSpPr>
          <p:nvPr/>
        </p:nvSpPr>
        <p:spPr bwMode="auto">
          <a:xfrm>
            <a:off x="4258469" y="1066156"/>
            <a:ext cx="2229587" cy="872085"/>
          </a:xfrm>
          <a:prstGeom prst="rect">
            <a:avLst/>
          </a:prstGeom>
          <a:noFill/>
          <a:ln w="19050">
            <a:solidFill>
              <a:srgbClr val="0099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Rectangle 31"/>
          <p:cNvSpPr>
            <a:spLocks noChangeArrowheads="1"/>
          </p:cNvSpPr>
          <p:nvPr/>
        </p:nvSpPr>
        <p:spPr bwMode="auto">
          <a:xfrm>
            <a:off x="1586825" y="1092634"/>
            <a:ext cx="2228763" cy="863600"/>
          </a:xfrm>
          <a:prstGeom prst="rect">
            <a:avLst/>
          </a:prstGeom>
          <a:noFill/>
          <a:ln w="1905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41" name="Object 96"/>
          <p:cNvGraphicFramePr>
            <a:graphicFrameLocks/>
          </p:cNvGraphicFramePr>
          <p:nvPr/>
        </p:nvGraphicFramePr>
        <p:xfrm>
          <a:off x="2562258" y="693587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96" name="Equation" r:id="rId18" imgW="304560" imgH="380880" progId="Equation.DSMT4">
                  <p:embed/>
                </p:oleObj>
              </mc:Choice>
              <mc:Fallback>
                <p:oleObj name="Equation" r:id="rId18" imgW="304560" imgH="380880" progId="Equation.DSMT4">
                  <p:embed/>
                  <p:pic>
                    <p:nvPicPr>
                      <p:cNvPr id="4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2258" y="693587"/>
                        <a:ext cx="3048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96"/>
          <p:cNvGraphicFramePr>
            <a:graphicFrameLocks/>
          </p:cNvGraphicFramePr>
          <p:nvPr/>
        </p:nvGraphicFramePr>
        <p:xfrm>
          <a:off x="5220862" y="676997"/>
          <a:ext cx="30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97" name="Equation" r:id="rId20" imgW="304560" imgH="380880" progId="Equation.DSMT4">
                  <p:embed/>
                </p:oleObj>
              </mc:Choice>
              <mc:Fallback>
                <p:oleObj name="Equation" r:id="rId20" imgW="304560" imgH="380880" progId="Equation.DSMT4">
                  <p:embed/>
                  <p:pic>
                    <p:nvPicPr>
                      <p:cNvPr id="42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862" y="676997"/>
                        <a:ext cx="3048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96"/>
          <p:cNvGraphicFramePr>
            <a:graphicFrameLocks/>
          </p:cNvGraphicFramePr>
          <p:nvPr/>
        </p:nvGraphicFramePr>
        <p:xfrm>
          <a:off x="2670175" y="2422525"/>
          <a:ext cx="342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98" name="Equation" r:id="rId22" imgW="342720" imgH="380880" progId="Equation.DSMT4">
                  <p:embed/>
                </p:oleObj>
              </mc:Choice>
              <mc:Fallback>
                <p:oleObj name="Equation" r:id="rId22" imgW="342720" imgH="380880" progId="Equation.DSMT4">
                  <p:embed/>
                  <p:pic>
                    <p:nvPicPr>
                      <p:cNvPr id="4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0175" y="2422525"/>
                        <a:ext cx="3429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96"/>
          <p:cNvGraphicFramePr>
            <a:graphicFrameLocks/>
          </p:cNvGraphicFramePr>
          <p:nvPr/>
        </p:nvGraphicFramePr>
        <p:xfrm>
          <a:off x="3675063" y="4151313"/>
          <a:ext cx="45339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799" name="Equation" r:id="rId24" imgW="4533840" imgH="1625400" progId="Equation.DSMT4">
                  <p:embed/>
                </p:oleObj>
              </mc:Choice>
              <mc:Fallback>
                <p:oleObj name="Equation" r:id="rId24" imgW="4533840" imgH="1625400" progId="Equation.DSMT4">
                  <p:embed/>
                  <p:pic>
                    <p:nvPicPr>
                      <p:cNvPr id="44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5063" y="4151313"/>
                        <a:ext cx="4533900" cy="16256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96"/>
          <p:cNvGraphicFramePr>
            <a:graphicFrameLocks/>
          </p:cNvGraphicFramePr>
          <p:nvPr/>
        </p:nvGraphicFramePr>
        <p:xfrm>
          <a:off x="711994" y="4773126"/>
          <a:ext cx="17907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800" name="Equation" r:id="rId26" imgW="1790640" imgH="380880" progId="Equation.DSMT4">
                  <p:embed/>
                </p:oleObj>
              </mc:Choice>
              <mc:Fallback>
                <p:oleObj name="Equation" r:id="rId26" imgW="1790640" imgH="380880" progId="Equation.DSMT4">
                  <p:embed/>
                  <p:pic>
                    <p:nvPicPr>
                      <p:cNvPr id="4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994" y="4773126"/>
                        <a:ext cx="17907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96"/>
          <p:cNvGraphicFramePr>
            <a:graphicFrameLocks/>
          </p:cNvGraphicFramePr>
          <p:nvPr/>
        </p:nvGraphicFramePr>
        <p:xfrm>
          <a:off x="711994" y="5290954"/>
          <a:ext cx="1841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801" name="Equation" r:id="rId28" imgW="1841400" imgH="736560" progId="Equation.DSMT4">
                  <p:embed/>
                </p:oleObj>
              </mc:Choice>
              <mc:Fallback>
                <p:oleObj name="Equation" r:id="rId28" imgW="1841400" imgH="736560" progId="Equation.DSMT4">
                  <p:embed/>
                  <p:pic>
                    <p:nvPicPr>
                      <p:cNvPr id="48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994" y="5290954"/>
                        <a:ext cx="18415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96"/>
          <p:cNvGraphicFramePr>
            <a:graphicFrameLocks/>
          </p:cNvGraphicFramePr>
          <p:nvPr/>
        </p:nvGraphicFramePr>
        <p:xfrm>
          <a:off x="744538" y="6164263"/>
          <a:ext cx="1143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802" name="Equation" r:id="rId30" imgW="1143000" imgH="380880" progId="Equation.DSMT4">
                  <p:embed/>
                </p:oleObj>
              </mc:Choice>
              <mc:Fallback>
                <p:oleObj name="Equation" r:id="rId30" imgW="1143000" imgH="380880" progId="Equation.DSMT4">
                  <p:embed/>
                  <p:pic>
                    <p:nvPicPr>
                      <p:cNvPr id="49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4538" y="6164263"/>
                        <a:ext cx="1143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Rectangle 30"/>
          <p:cNvSpPr>
            <a:spLocks noChangeArrowheads="1"/>
          </p:cNvSpPr>
          <p:nvPr/>
        </p:nvSpPr>
        <p:spPr bwMode="auto">
          <a:xfrm>
            <a:off x="3025407" y="2132995"/>
            <a:ext cx="2117180" cy="95313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124869" y="6354881"/>
            <a:ext cx="544537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1" name="Object 96"/>
          <p:cNvGraphicFramePr>
            <a:graphicFrameLocks/>
          </p:cNvGraphicFramePr>
          <p:nvPr/>
        </p:nvGraphicFramePr>
        <p:xfrm>
          <a:off x="2808288" y="6184900"/>
          <a:ext cx="12319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803" name="Equation" r:id="rId32" imgW="1231560" imgH="380880" progId="Equation.DSMT4">
                  <p:embed/>
                </p:oleObj>
              </mc:Choice>
              <mc:Fallback>
                <p:oleObj name="Equation" r:id="rId32" imgW="1231560" imgH="380880" progId="Equation.DSMT4">
                  <p:embed/>
                  <p:pic>
                    <p:nvPicPr>
                      <p:cNvPr id="5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8288" y="6184900"/>
                        <a:ext cx="12319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Slide Number Placeholder 2">
            <a:extLst>
              <a:ext uri="{FF2B5EF4-FFF2-40B4-BE49-F238E27FC236}">
                <a16:creationId xmlns:a16="http://schemas.microsoft.com/office/drawing/2014/main" id="{EAA5C00B-7CD9-4E20-8F2A-591CFA1BF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5722090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5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" name="Chart 40"/>
          <p:cNvGraphicFramePr>
            <a:graphicFrameLocks/>
          </p:cNvGraphicFramePr>
          <p:nvPr/>
        </p:nvGraphicFramePr>
        <p:xfrm>
          <a:off x="1717695" y="3897340"/>
          <a:ext cx="5288400" cy="303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5" name="Chart 34"/>
          <p:cNvGraphicFramePr>
            <a:graphicFrameLocks/>
          </p:cNvGraphicFramePr>
          <p:nvPr/>
        </p:nvGraphicFramePr>
        <p:xfrm>
          <a:off x="1730225" y="712493"/>
          <a:ext cx="5287795" cy="30303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400"/>
              <a:t>Impédance équivalente en fonction du glissement</a:t>
            </a:r>
          </a:p>
        </p:txBody>
      </p:sp>
      <p:graphicFrame>
        <p:nvGraphicFramePr>
          <p:cNvPr id="12" name="Object 96"/>
          <p:cNvGraphicFramePr>
            <a:graphicFrameLocks/>
          </p:cNvGraphicFramePr>
          <p:nvPr/>
        </p:nvGraphicFramePr>
        <p:xfrm>
          <a:off x="676275" y="1628775"/>
          <a:ext cx="1079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28" name="Equation" r:id="rId6" imgW="1079280" imgH="507960" progId="Equation.DSMT4">
                  <p:embed/>
                </p:oleObj>
              </mc:Choice>
              <mc:Fallback>
                <p:oleObj name="Equation" r:id="rId6" imgW="1079280" imgH="507960" progId="Equation.DSMT4">
                  <p:embed/>
                  <p:pic>
                    <p:nvPicPr>
                      <p:cNvPr id="12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275" y="1628775"/>
                        <a:ext cx="1079500" cy="50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96"/>
          <p:cNvGraphicFramePr>
            <a:graphicFrameLocks/>
          </p:cNvGraphicFramePr>
          <p:nvPr/>
        </p:nvGraphicFramePr>
        <p:xfrm>
          <a:off x="663595" y="4940075"/>
          <a:ext cx="1054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29" name="Equation" r:id="rId8" imgW="1054080" imgH="431640" progId="Equation.DSMT4">
                  <p:embed/>
                </p:oleObj>
              </mc:Choice>
              <mc:Fallback>
                <p:oleObj name="Equation" r:id="rId8" imgW="1054080" imgH="431640" progId="Equation.DSMT4">
                  <p:embed/>
                  <p:pic>
                    <p:nvPicPr>
                      <p:cNvPr id="13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595" y="4940075"/>
                        <a:ext cx="1054100" cy="4318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Line 11"/>
          <p:cNvSpPr>
            <a:spLocks noChangeShapeType="1"/>
          </p:cNvSpPr>
          <p:nvPr/>
        </p:nvSpPr>
        <p:spPr bwMode="auto">
          <a:xfrm>
            <a:off x="2128181" y="4626698"/>
            <a:ext cx="429643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5850105" y="4266642"/>
            <a:ext cx="7104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0.88</a:t>
            </a:r>
            <a:endParaRPr lang="en-US">
              <a:latin typeface="+mn-lt"/>
            </a:endParaRPr>
          </a:p>
        </p:txBody>
      </p:sp>
      <p:sp>
        <p:nvSpPr>
          <p:cNvPr id="34" name="Text Box 19"/>
          <p:cNvSpPr txBox="1">
            <a:spLocks noChangeArrowheads="1"/>
          </p:cNvSpPr>
          <p:nvPr/>
        </p:nvSpPr>
        <p:spPr bwMode="auto">
          <a:xfrm>
            <a:off x="7142038" y="4086409"/>
            <a:ext cx="1670301" cy="67704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/>
            <a:r>
              <a:rPr lang="fr-CH">
                <a:latin typeface="+mn-lt"/>
              </a:rPr>
              <a:t>consomme du réactif !</a:t>
            </a:r>
          </a:p>
        </p:txBody>
      </p: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5033004" y="2861830"/>
            <a:ext cx="7104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0.22</a:t>
            </a:r>
            <a:endParaRPr lang="en-US">
              <a:latin typeface="+mn-lt"/>
            </a:endParaRPr>
          </a:p>
        </p:txBody>
      </p:sp>
      <p:sp>
        <p:nvSpPr>
          <p:cNvPr id="37" name="Line 11"/>
          <p:cNvSpPr>
            <a:spLocks noChangeShapeType="1"/>
          </p:cNvSpPr>
          <p:nvPr/>
        </p:nvSpPr>
        <p:spPr bwMode="auto">
          <a:xfrm>
            <a:off x="2135382" y="3046496"/>
            <a:ext cx="296003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16" name="Object 96"/>
          <p:cNvGraphicFramePr>
            <a:graphicFrameLocks/>
          </p:cNvGraphicFramePr>
          <p:nvPr/>
        </p:nvGraphicFramePr>
        <p:xfrm>
          <a:off x="7329488" y="1274747"/>
          <a:ext cx="1295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30" name="Equation" r:id="rId10" imgW="1295280" imgH="736560" progId="Equation.DSMT4">
                  <p:embed/>
                </p:oleObj>
              </mc:Choice>
              <mc:Fallback>
                <p:oleObj name="Equation" r:id="rId10" imgW="1295280" imgH="736560" progId="Equation.DSMT4">
                  <p:embed/>
                  <p:pic>
                    <p:nvPicPr>
                      <p:cNvPr id="16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9488" y="1274747"/>
                        <a:ext cx="1295400" cy="7366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6316314" y="2369130"/>
            <a:ext cx="33214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1</a:t>
            </a:r>
          </a:p>
        </p:txBody>
      </p:sp>
      <p:sp>
        <p:nvSpPr>
          <p:cNvPr id="19" name="Line 11"/>
          <p:cNvSpPr>
            <a:spLocks noChangeShapeType="1"/>
          </p:cNvSpPr>
          <p:nvPr/>
        </p:nvSpPr>
        <p:spPr bwMode="auto">
          <a:xfrm>
            <a:off x="2137706" y="2565043"/>
            <a:ext cx="42083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2" name="Slide Number Placeholder 2">
            <a:extLst>
              <a:ext uri="{FF2B5EF4-FFF2-40B4-BE49-F238E27FC236}">
                <a16:creationId xmlns:a16="http://schemas.microsoft.com/office/drawing/2014/main" id="{70AD4A81-E97B-4CCD-ADBD-A276C2ABC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37</a:t>
            </a:fld>
            <a:endParaRPr lang="fr-CH"/>
          </a:p>
        </p:txBody>
      </p:sp>
      <p:sp>
        <p:nvSpPr>
          <p:cNvPr id="23" name="Line 11">
            <a:extLst>
              <a:ext uri="{FF2B5EF4-FFF2-40B4-BE49-F238E27FC236}">
                <a16:creationId xmlns:a16="http://schemas.microsoft.com/office/drawing/2014/main" id="{0FC0874F-A437-45A2-AA03-C693E99DD66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913644" y="2351682"/>
            <a:ext cx="0" cy="96535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6" name="Line 11">
            <a:extLst>
              <a:ext uri="{FF2B5EF4-FFF2-40B4-BE49-F238E27FC236}">
                <a16:creationId xmlns:a16="http://schemas.microsoft.com/office/drawing/2014/main" id="{D1C7E762-88B2-496C-861B-2842659D3ED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236313" y="4565693"/>
            <a:ext cx="0" cy="1927181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4706207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/>
      <p:bldP spid="34" grpId="0" animBg="1"/>
      <p:bldP spid="36" grpId="0"/>
      <p:bldP spid="37" grpId="0" animBg="1"/>
      <p:bldP spid="18" grpId="0"/>
      <p:bldP spid="19" grpId="0" animBg="1"/>
      <p:bldP spid="23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H"/>
              <a:t>Principe de fonctionnement</a:t>
            </a:r>
          </a:p>
          <a:p>
            <a:r>
              <a:rPr lang="fr-CH"/>
              <a:t>Schéma équivalent</a:t>
            </a:r>
          </a:p>
          <a:p>
            <a:r>
              <a:rPr lang="fr-CH"/>
              <a:t>Caractéristique de couple</a:t>
            </a:r>
          </a:p>
          <a:p>
            <a:r>
              <a:rPr lang="fr-CH"/>
              <a:t>Impédance équivalente</a:t>
            </a:r>
          </a:p>
          <a:p>
            <a:r>
              <a:rPr lang="fr-CH">
                <a:solidFill>
                  <a:srgbClr val="FF0000"/>
                </a:solidFill>
              </a:rPr>
              <a:t>Démarrage</a:t>
            </a: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0BDDE499-9B5C-404B-A11C-70B7984F9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1590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1" b="2778"/>
          <a:stretch/>
        </p:blipFill>
        <p:spPr>
          <a:xfrm>
            <a:off x="356400" y="960956"/>
            <a:ext cx="8431197" cy="5761318"/>
          </a:xfrm>
          <a:prstGeom prst="rect">
            <a:avLst/>
          </a:prstGeom>
        </p:spPr>
      </p:pic>
      <p:sp>
        <p:nvSpPr>
          <p:cNvPr id="40" name="Line 8"/>
          <p:cNvSpPr>
            <a:spLocks noChangeShapeType="1"/>
          </p:cNvSpPr>
          <p:nvPr/>
        </p:nvSpPr>
        <p:spPr bwMode="auto">
          <a:xfrm flipH="1">
            <a:off x="1690688" y="1527974"/>
            <a:ext cx="0" cy="32448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5" name="Oval 5"/>
          <p:cNvSpPr>
            <a:spLocks noChangeArrowheads="1"/>
          </p:cNvSpPr>
          <p:nvPr/>
        </p:nvSpPr>
        <p:spPr bwMode="auto">
          <a:xfrm>
            <a:off x="1592263" y="1858809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Oval 5"/>
          <p:cNvSpPr>
            <a:spLocks noChangeArrowheads="1"/>
          </p:cNvSpPr>
          <p:nvPr/>
        </p:nvSpPr>
        <p:spPr bwMode="auto">
          <a:xfrm>
            <a:off x="1471613" y="4887759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" name="Oval 5"/>
          <p:cNvSpPr>
            <a:spLocks noChangeArrowheads="1"/>
          </p:cNvSpPr>
          <p:nvPr/>
        </p:nvSpPr>
        <p:spPr bwMode="auto">
          <a:xfrm>
            <a:off x="1376363" y="2747809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" name="Oval 5"/>
          <p:cNvSpPr>
            <a:spLocks noChangeArrowheads="1"/>
          </p:cNvSpPr>
          <p:nvPr/>
        </p:nvSpPr>
        <p:spPr bwMode="auto">
          <a:xfrm>
            <a:off x="1712913" y="4817909"/>
            <a:ext cx="171450" cy="1714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70" name="Object 96"/>
          <p:cNvGraphicFramePr>
            <a:graphicFrameLocks/>
          </p:cNvGraphicFramePr>
          <p:nvPr/>
        </p:nvGraphicFramePr>
        <p:xfrm>
          <a:off x="1473368" y="1167726"/>
          <a:ext cx="2971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430" name="Equation" r:id="rId5" imgW="2971800" imgH="431640" progId="Equation.DSMT4">
                  <p:embed/>
                </p:oleObj>
              </mc:Choice>
              <mc:Fallback>
                <p:oleObj name="Equation" r:id="rId5" imgW="2971800" imgH="431640" progId="Equation.DSMT4">
                  <p:embed/>
                  <p:pic>
                    <p:nvPicPr>
                      <p:cNvPr id="70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368" y="1167726"/>
                        <a:ext cx="2971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Object 96"/>
          <p:cNvGraphicFramePr>
            <a:graphicFrameLocks/>
          </p:cNvGraphicFramePr>
          <p:nvPr/>
        </p:nvGraphicFramePr>
        <p:xfrm>
          <a:off x="4512636" y="996276"/>
          <a:ext cx="27559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431" name="Equation" r:id="rId7" imgW="2755800" imgH="774360" progId="Equation.DSMT4">
                  <p:embed/>
                </p:oleObj>
              </mc:Choice>
              <mc:Fallback>
                <p:oleObj name="Equation" r:id="rId7" imgW="2755800" imgH="774360" progId="Equation.DSMT4">
                  <p:embed/>
                  <p:pic>
                    <p:nvPicPr>
                      <p:cNvPr id="7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2636" y="996276"/>
                        <a:ext cx="275590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" name="Object 96"/>
          <p:cNvGraphicFramePr>
            <a:graphicFrameLocks/>
          </p:cNvGraphicFramePr>
          <p:nvPr/>
        </p:nvGraphicFramePr>
        <p:xfrm>
          <a:off x="576263" y="5491009"/>
          <a:ext cx="1308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432" name="Equation" r:id="rId9" imgW="1307880" imgH="431640" progId="Equation.DSMT4">
                  <p:embed/>
                </p:oleObj>
              </mc:Choice>
              <mc:Fallback>
                <p:oleObj name="Equation" r:id="rId9" imgW="1307880" imgH="431640" progId="Equation.DSMT4">
                  <p:embed/>
                  <p:pic>
                    <p:nvPicPr>
                      <p:cNvPr id="77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63" y="5491009"/>
                        <a:ext cx="13081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96"/>
          <p:cNvGraphicFramePr>
            <a:graphicFrameLocks/>
          </p:cNvGraphicFramePr>
          <p:nvPr/>
        </p:nvGraphicFramePr>
        <p:xfrm>
          <a:off x="6958013" y="2150108"/>
          <a:ext cx="17272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433" name="Equation" r:id="rId11" imgW="1726920" imgH="431640" progId="Equation.DSMT4">
                  <p:embed/>
                </p:oleObj>
              </mc:Choice>
              <mc:Fallback>
                <p:oleObj name="Equation" r:id="rId11" imgW="1726920" imgH="431640" progId="Equation.DSMT4">
                  <p:embed/>
                  <p:pic>
                    <p:nvPicPr>
                      <p:cNvPr id="78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8013" y="2150108"/>
                        <a:ext cx="17272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" name="Title 1"/>
          <p:cNvSpPr txBox="1">
            <a:spLocks/>
          </p:cNvSpPr>
          <p:nvPr/>
        </p:nvSpPr>
        <p:spPr>
          <a:xfrm>
            <a:off x="0" y="0"/>
            <a:ext cx="91440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Démarrage d'un moteur asynchrone 2.2 kW </a:t>
            </a:r>
            <a:r>
              <a:rPr lang="fr-CH" sz="2000"/>
              <a:t>(I</a:t>
            </a:r>
            <a:r>
              <a:rPr lang="fr-CH" sz="2000" baseline="-25000"/>
              <a:t>n</a:t>
            </a:r>
            <a:r>
              <a:rPr lang="fr-CH" sz="2000"/>
              <a:t>=5A)</a:t>
            </a:r>
            <a:endParaRPr lang="fr-CH" sz="2800"/>
          </a:p>
        </p:txBody>
      </p:sp>
      <p:sp>
        <p:nvSpPr>
          <p:cNvPr id="13" name="Line 29"/>
          <p:cNvSpPr>
            <a:spLocks noChangeShapeType="1"/>
          </p:cNvSpPr>
          <p:nvPr/>
        </p:nvSpPr>
        <p:spPr bwMode="auto">
          <a:xfrm>
            <a:off x="5077325" y="770605"/>
            <a:ext cx="616243" cy="40331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" name="Slide Number Placeholder 2">
            <a:extLst>
              <a:ext uri="{FF2B5EF4-FFF2-40B4-BE49-F238E27FC236}">
                <a16:creationId xmlns:a16="http://schemas.microsoft.com/office/drawing/2014/main" id="{0A01D8A7-F4FE-42EA-A075-C33F1CA6A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353310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5" grpId="0" animBg="1"/>
      <p:bldP spid="47" grpId="0" animBg="1"/>
      <p:bldP spid="51" grpId="0" animBg="1"/>
      <p:bldP spid="52" grpId="0" animBg="1"/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599" y="1825625"/>
            <a:ext cx="8700880" cy="4351338"/>
          </a:xfrm>
        </p:spPr>
        <p:txBody>
          <a:bodyPr>
            <a:normAutofit/>
          </a:bodyPr>
          <a:lstStyle/>
          <a:p>
            <a:r>
              <a:rPr lang="fr-CH" dirty="0"/>
              <a:t>Principe de fonctionnement</a:t>
            </a:r>
          </a:p>
          <a:p>
            <a:r>
              <a:rPr lang="fr-CH" dirty="0"/>
              <a:t>Schéma équivalent</a:t>
            </a:r>
          </a:p>
          <a:p>
            <a:r>
              <a:rPr lang="fr-CH" dirty="0"/>
              <a:t>Caractéristique de couple</a:t>
            </a:r>
          </a:p>
          <a:p>
            <a:r>
              <a:rPr lang="fr-CH" dirty="0"/>
              <a:t>Impédance équivalente</a:t>
            </a:r>
          </a:p>
          <a:p>
            <a:r>
              <a:rPr lang="fr-CH" dirty="0"/>
              <a:t>Démarrage</a:t>
            </a:r>
          </a:p>
          <a:p>
            <a:r>
              <a:rPr lang="fr-CH" dirty="0">
                <a:solidFill>
                  <a:srgbClr val="FF0000"/>
                </a:solidFill>
              </a:rPr>
              <a:t>Complément sur le montage étoile et triangle</a:t>
            </a: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0BDDE499-9B5C-404B-A11C-70B7984F9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5513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5"/>
          <p:cNvGrpSpPr>
            <a:grpSpLocks/>
          </p:cNvGrpSpPr>
          <p:nvPr/>
        </p:nvGrpSpPr>
        <p:grpSpPr bwMode="auto">
          <a:xfrm>
            <a:off x="889001" y="1405854"/>
            <a:ext cx="3554414" cy="3074987"/>
            <a:chOff x="560" y="1201"/>
            <a:chExt cx="2239" cy="1937"/>
          </a:xfrm>
        </p:grpSpPr>
        <p:sp>
          <p:nvSpPr>
            <p:cNvPr id="9" name="Line 25"/>
            <p:cNvSpPr>
              <a:spLocks noChangeShapeType="1"/>
            </p:cNvSpPr>
            <p:nvPr/>
          </p:nvSpPr>
          <p:spPr bwMode="auto">
            <a:xfrm flipH="1">
              <a:off x="560" y="1201"/>
              <a:ext cx="145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" name="Line 26"/>
            <p:cNvSpPr>
              <a:spLocks noChangeShapeType="1"/>
            </p:cNvSpPr>
            <p:nvPr/>
          </p:nvSpPr>
          <p:spPr bwMode="auto">
            <a:xfrm flipH="1">
              <a:off x="562" y="2709"/>
              <a:ext cx="72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1" name="Freeform 27"/>
            <p:cNvSpPr>
              <a:spLocks/>
            </p:cNvSpPr>
            <p:nvPr/>
          </p:nvSpPr>
          <p:spPr bwMode="auto">
            <a:xfrm>
              <a:off x="561" y="2733"/>
              <a:ext cx="2110" cy="405"/>
            </a:xfrm>
            <a:custGeom>
              <a:avLst/>
              <a:gdLst>
                <a:gd name="T0" fmla="*/ 2110 w 2110"/>
                <a:gd name="T1" fmla="*/ 0 h 691"/>
                <a:gd name="T2" fmla="*/ 2110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" name="Group 56"/>
            <p:cNvGrpSpPr>
              <a:grpSpLocks/>
            </p:cNvGrpSpPr>
            <p:nvPr/>
          </p:nvGrpSpPr>
          <p:grpSpPr bwMode="auto">
            <a:xfrm>
              <a:off x="1927" y="1207"/>
              <a:ext cx="153" cy="890"/>
              <a:chOff x="3158" y="1576"/>
              <a:chExt cx="153" cy="890"/>
            </a:xfrm>
          </p:grpSpPr>
          <p:sp>
            <p:nvSpPr>
              <p:cNvPr id="19" name="Rectangle 31"/>
              <p:cNvSpPr>
                <a:spLocks noChangeAspect="1" noChangeArrowheads="1"/>
              </p:cNvSpPr>
              <p:nvPr/>
            </p:nvSpPr>
            <p:spPr bwMode="auto">
              <a:xfrm>
                <a:off x="3158" y="1800"/>
                <a:ext cx="153" cy="398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Line 32"/>
              <p:cNvSpPr>
                <a:spLocks noChangeShapeType="1"/>
              </p:cNvSpPr>
              <p:nvPr/>
            </p:nvSpPr>
            <p:spPr bwMode="auto">
              <a:xfrm flipH="1">
                <a:off x="3234" y="1576"/>
                <a:ext cx="0" cy="89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13" name="Group 57"/>
            <p:cNvGrpSpPr>
              <a:grpSpLocks/>
            </p:cNvGrpSpPr>
            <p:nvPr/>
          </p:nvGrpSpPr>
          <p:grpSpPr bwMode="auto">
            <a:xfrm rot="-2829946">
              <a:off x="2253" y="1948"/>
              <a:ext cx="175" cy="917"/>
              <a:chOff x="3135" y="1569"/>
              <a:chExt cx="175" cy="917"/>
            </a:xfrm>
          </p:grpSpPr>
          <p:sp>
            <p:nvSpPr>
              <p:cNvPr id="17" name="Rectangle 58"/>
              <p:cNvSpPr>
                <a:spLocks noChangeAspect="1" noChangeArrowheads="1"/>
              </p:cNvSpPr>
              <p:nvPr/>
            </p:nvSpPr>
            <p:spPr bwMode="auto">
              <a:xfrm>
                <a:off x="3135" y="1779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" name="Line 59"/>
              <p:cNvSpPr>
                <a:spLocks noChangeShapeType="1"/>
              </p:cNvSpPr>
              <p:nvPr/>
            </p:nvSpPr>
            <p:spPr bwMode="auto">
              <a:xfrm>
                <a:off x="3221" y="1569"/>
                <a:ext cx="2" cy="9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14" name="Group 60"/>
            <p:cNvGrpSpPr>
              <a:grpSpLocks/>
            </p:cNvGrpSpPr>
            <p:nvPr/>
          </p:nvGrpSpPr>
          <p:grpSpPr bwMode="auto">
            <a:xfrm rot="2876905">
              <a:off x="1566" y="1941"/>
              <a:ext cx="175" cy="924"/>
              <a:chOff x="3139" y="1560"/>
              <a:chExt cx="175" cy="924"/>
            </a:xfrm>
          </p:grpSpPr>
          <p:sp>
            <p:nvSpPr>
              <p:cNvPr id="15" name="Rectangle 61"/>
              <p:cNvSpPr>
                <a:spLocks noChangeAspect="1" noChangeArrowheads="1"/>
              </p:cNvSpPr>
              <p:nvPr/>
            </p:nvSpPr>
            <p:spPr bwMode="auto">
              <a:xfrm>
                <a:off x="3139" y="1771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" name="Line 62"/>
              <p:cNvSpPr>
                <a:spLocks noChangeShapeType="1"/>
              </p:cNvSpPr>
              <p:nvPr/>
            </p:nvSpPr>
            <p:spPr bwMode="auto">
              <a:xfrm flipH="1">
                <a:off x="3230" y="1560"/>
                <a:ext cx="1" cy="92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</p:grpSp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0" y="6953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n-US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Line 28"/>
          <p:cNvSpPr>
            <a:spLocks noChangeShapeType="1"/>
          </p:cNvSpPr>
          <p:nvPr/>
        </p:nvSpPr>
        <p:spPr bwMode="auto">
          <a:xfrm>
            <a:off x="900113" y="1559841"/>
            <a:ext cx="0" cy="2089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" name="Line 30"/>
          <p:cNvSpPr>
            <a:spLocks noChangeShapeType="1"/>
          </p:cNvSpPr>
          <p:nvPr/>
        </p:nvSpPr>
        <p:spPr bwMode="auto">
          <a:xfrm>
            <a:off x="881060" y="1405855"/>
            <a:ext cx="5048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22" name="Group 86"/>
          <p:cNvGrpSpPr>
            <a:grpSpLocks/>
          </p:cNvGrpSpPr>
          <p:nvPr/>
        </p:nvGrpSpPr>
        <p:grpSpPr bwMode="auto">
          <a:xfrm>
            <a:off x="5292726" y="1415379"/>
            <a:ext cx="3240088" cy="3065462"/>
            <a:chOff x="3334" y="1207"/>
            <a:chExt cx="2041" cy="1931"/>
          </a:xfrm>
        </p:grpSpPr>
        <p:grpSp>
          <p:nvGrpSpPr>
            <p:cNvPr id="23" name="Group 47"/>
            <p:cNvGrpSpPr>
              <a:grpSpLocks/>
            </p:cNvGrpSpPr>
            <p:nvPr/>
          </p:nvGrpSpPr>
          <p:grpSpPr bwMode="auto">
            <a:xfrm rot="5400000">
              <a:off x="4697" y="2118"/>
              <a:ext cx="175" cy="1180"/>
              <a:chOff x="2964" y="1212"/>
              <a:chExt cx="175" cy="1180"/>
            </a:xfrm>
          </p:grpSpPr>
          <p:sp>
            <p:nvSpPr>
              <p:cNvPr id="33" name="Rectangle 48"/>
              <p:cNvSpPr>
                <a:spLocks noChangeAspect="1" noChangeArrowheads="1"/>
              </p:cNvSpPr>
              <p:nvPr/>
            </p:nvSpPr>
            <p:spPr bwMode="auto">
              <a:xfrm>
                <a:off x="2964" y="158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Line 49"/>
              <p:cNvSpPr>
                <a:spLocks noChangeShapeType="1"/>
              </p:cNvSpPr>
              <p:nvPr/>
            </p:nvSpPr>
            <p:spPr bwMode="auto">
              <a:xfrm>
                <a:off x="3052" y="1212"/>
                <a:ext cx="0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4" name="Group 50"/>
            <p:cNvGrpSpPr>
              <a:grpSpLocks/>
            </p:cNvGrpSpPr>
            <p:nvPr/>
          </p:nvGrpSpPr>
          <p:grpSpPr bwMode="auto">
            <a:xfrm rot="1756566">
              <a:off x="4398" y="1602"/>
              <a:ext cx="175" cy="1180"/>
              <a:chOff x="2946" y="1207"/>
              <a:chExt cx="175" cy="1180"/>
            </a:xfrm>
          </p:grpSpPr>
          <p:sp>
            <p:nvSpPr>
              <p:cNvPr id="31" name="Rectangle 51"/>
              <p:cNvSpPr>
                <a:spLocks noChangeAspect="1" noChangeArrowheads="1"/>
              </p:cNvSpPr>
              <p:nvPr/>
            </p:nvSpPr>
            <p:spPr bwMode="auto">
              <a:xfrm>
                <a:off x="2946" y="154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" name="Line 52"/>
              <p:cNvSpPr>
                <a:spLocks noChangeShapeType="1"/>
              </p:cNvSpPr>
              <p:nvPr/>
            </p:nvSpPr>
            <p:spPr bwMode="auto">
              <a:xfrm>
                <a:off x="3037" y="1207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5" name="Group 53"/>
            <p:cNvGrpSpPr>
              <a:grpSpLocks/>
            </p:cNvGrpSpPr>
            <p:nvPr/>
          </p:nvGrpSpPr>
          <p:grpSpPr bwMode="auto">
            <a:xfrm rot="-1782866">
              <a:off x="4997" y="1603"/>
              <a:ext cx="175" cy="1180"/>
              <a:chOff x="2962" y="1203"/>
              <a:chExt cx="175" cy="1180"/>
            </a:xfrm>
          </p:grpSpPr>
          <p:sp>
            <p:nvSpPr>
              <p:cNvPr id="29" name="Rectangle 54"/>
              <p:cNvSpPr>
                <a:spLocks noChangeAspect="1" noChangeArrowheads="1"/>
              </p:cNvSpPr>
              <p:nvPr/>
            </p:nvSpPr>
            <p:spPr bwMode="auto">
              <a:xfrm>
                <a:off x="2962" y="1534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Line 55"/>
              <p:cNvSpPr>
                <a:spLocks noChangeShapeType="1"/>
              </p:cNvSpPr>
              <p:nvPr/>
            </p:nvSpPr>
            <p:spPr bwMode="auto">
              <a:xfrm>
                <a:off x="3039" y="1203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26" name="Freeform 65"/>
            <p:cNvSpPr>
              <a:spLocks/>
            </p:cNvSpPr>
            <p:nvPr/>
          </p:nvSpPr>
          <p:spPr bwMode="auto">
            <a:xfrm>
              <a:off x="3335" y="1207"/>
              <a:ext cx="1441" cy="465"/>
            </a:xfrm>
            <a:custGeom>
              <a:avLst/>
              <a:gdLst>
                <a:gd name="T0" fmla="*/ 1441 w 1441"/>
                <a:gd name="T1" fmla="*/ 465 h 465"/>
                <a:gd name="T2" fmla="*/ 1441 w 1441"/>
                <a:gd name="T3" fmla="*/ 1 h 465"/>
                <a:gd name="T4" fmla="*/ 0 w 1441"/>
                <a:gd name="T5" fmla="*/ 0 h 465"/>
                <a:gd name="T6" fmla="*/ 0 60000 65536"/>
                <a:gd name="T7" fmla="*/ 0 60000 65536"/>
                <a:gd name="T8" fmla="*/ 0 60000 65536"/>
                <a:gd name="T9" fmla="*/ 0 w 1441"/>
                <a:gd name="T10" fmla="*/ 0 h 465"/>
                <a:gd name="T11" fmla="*/ 1441 w 1441"/>
                <a:gd name="T12" fmla="*/ 465 h 46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1" h="465">
                  <a:moveTo>
                    <a:pt x="1441" y="465"/>
                  </a:moveTo>
                  <a:lnTo>
                    <a:pt x="1441" y="1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66"/>
            <p:cNvSpPr>
              <a:spLocks noChangeShapeType="1"/>
            </p:cNvSpPr>
            <p:nvPr/>
          </p:nvSpPr>
          <p:spPr bwMode="auto">
            <a:xfrm flipH="1">
              <a:off x="3334" y="2704"/>
              <a:ext cx="8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" name="Freeform 67"/>
            <p:cNvSpPr>
              <a:spLocks/>
            </p:cNvSpPr>
            <p:nvPr/>
          </p:nvSpPr>
          <p:spPr bwMode="auto">
            <a:xfrm>
              <a:off x="3334" y="2739"/>
              <a:ext cx="2041" cy="399"/>
            </a:xfrm>
            <a:custGeom>
              <a:avLst/>
              <a:gdLst>
                <a:gd name="T0" fmla="*/ 1787 w 2110"/>
                <a:gd name="T1" fmla="*/ 0 h 691"/>
                <a:gd name="T2" fmla="*/ 1787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5" name="Line 68"/>
          <p:cNvSpPr>
            <a:spLocks noChangeShapeType="1"/>
          </p:cNvSpPr>
          <p:nvPr/>
        </p:nvSpPr>
        <p:spPr bwMode="auto">
          <a:xfrm>
            <a:off x="5292725" y="1559841"/>
            <a:ext cx="0" cy="2089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71"/>
          <p:cNvSpPr>
            <a:spLocks noChangeShapeType="1"/>
          </p:cNvSpPr>
          <p:nvPr/>
        </p:nvSpPr>
        <p:spPr bwMode="auto">
          <a:xfrm>
            <a:off x="2924175" y="1488404"/>
            <a:ext cx="0" cy="1223962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73"/>
          <p:cNvSpPr>
            <a:spLocks noChangeShapeType="1"/>
          </p:cNvSpPr>
          <p:nvPr/>
        </p:nvSpPr>
        <p:spPr bwMode="auto">
          <a:xfrm flipH="1">
            <a:off x="6470056" y="2133723"/>
            <a:ext cx="792163" cy="136842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75"/>
          <p:cNvSpPr>
            <a:spLocks noChangeShapeType="1"/>
          </p:cNvSpPr>
          <p:nvPr/>
        </p:nvSpPr>
        <p:spPr bwMode="auto">
          <a:xfrm>
            <a:off x="3178812" y="1837812"/>
            <a:ext cx="0" cy="471329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77"/>
          <p:cNvSpPr>
            <a:spLocks noChangeShapeType="1"/>
          </p:cNvSpPr>
          <p:nvPr/>
        </p:nvSpPr>
        <p:spPr bwMode="auto">
          <a:xfrm flipH="1">
            <a:off x="7009963" y="2678477"/>
            <a:ext cx="280032" cy="504759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6" name="Rectangle 81"/>
          <p:cNvSpPr>
            <a:spLocks noChangeArrowheads="1"/>
          </p:cNvSpPr>
          <p:nvPr/>
        </p:nvSpPr>
        <p:spPr bwMode="auto">
          <a:xfrm>
            <a:off x="1763713" y="1199480"/>
            <a:ext cx="2736850" cy="3487102"/>
          </a:xfrm>
          <a:prstGeom prst="rect">
            <a:avLst/>
          </a:prstGeom>
          <a:noFill/>
          <a:ln w="19050">
            <a:solidFill>
              <a:srgbClr val="33CC33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Rectangle 82"/>
          <p:cNvSpPr>
            <a:spLocks noChangeArrowheads="1"/>
          </p:cNvSpPr>
          <p:nvPr/>
        </p:nvSpPr>
        <p:spPr bwMode="auto">
          <a:xfrm>
            <a:off x="6084888" y="1199479"/>
            <a:ext cx="2736850" cy="3487103"/>
          </a:xfrm>
          <a:prstGeom prst="rect">
            <a:avLst/>
          </a:prstGeom>
          <a:noFill/>
          <a:ln w="19050" cap="rnd">
            <a:solidFill>
              <a:srgbClr val="33CC33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Line 84"/>
          <p:cNvSpPr>
            <a:spLocks noChangeShapeType="1"/>
          </p:cNvSpPr>
          <p:nvPr/>
        </p:nvSpPr>
        <p:spPr bwMode="auto">
          <a:xfrm>
            <a:off x="5396912" y="1413483"/>
            <a:ext cx="29637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Rappel sur les couplages étoile-triangle</a:t>
            </a:r>
          </a:p>
        </p:txBody>
      </p:sp>
      <p:graphicFrame>
        <p:nvGraphicFramePr>
          <p:cNvPr id="52" name="Object 51"/>
          <p:cNvGraphicFramePr>
            <a:graphicFrameLocks noChangeAspect="1"/>
          </p:cNvGraphicFramePr>
          <p:nvPr/>
        </p:nvGraphicFramePr>
        <p:xfrm>
          <a:off x="1062038" y="934872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06" name="Equation" r:id="rId3" imgW="507960" imgH="419040" progId="Equation.DSMT4">
                  <p:embed/>
                </p:oleObj>
              </mc:Choice>
              <mc:Fallback>
                <p:oleObj name="Equation" r:id="rId3" imgW="507960" imgH="419040" progId="Equation.DSMT4">
                  <p:embed/>
                  <p:pic>
                    <p:nvPicPr>
                      <p:cNvPr id="52" name="Object 5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62038" y="934872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 noChangeAspect="1"/>
          </p:cNvGraphicFramePr>
          <p:nvPr/>
        </p:nvGraphicFramePr>
        <p:xfrm>
          <a:off x="5318808" y="934872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07" name="Equation" r:id="rId5" imgW="507960" imgH="419040" progId="Equation.DSMT4">
                  <p:embed/>
                </p:oleObj>
              </mc:Choice>
              <mc:Fallback>
                <p:oleObj name="Equation" r:id="rId5" imgW="507960" imgH="419040" progId="Equation.DSMT4">
                  <p:embed/>
                  <p:pic>
                    <p:nvPicPr>
                      <p:cNvPr id="53" name="Object 5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18808" y="934872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53"/>
          <p:cNvGraphicFramePr>
            <a:graphicFrameLocks noChangeAspect="1"/>
          </p:cNvGraphicFramePr>
          <p:nvPr/>
        </p:nvGraphicFramePr>
        <p:xfrm>
          <a:off x="192818" y="2288643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08" name="Equation" r:id="rId6" imgW="634680" imgH="419040" progId="Equation.DSMT4">
                  <p:embed/>
                </p:oleObj>
              </mc:Choice>
              <mc:Fallback>
                <p:oleObj name="Equation" r:id="rId6" imgW="634680" imgH="419040" progId="Equation.DSMT4">
                  <p:embed/>
                  <p:pic>
                    <p:nvPicPr>
                      <p:cNvPr id="54" name="Object 5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2818" y="2288643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/>
          <p:cNvGraphicFramePr>
            <a:graphicFrameLocks noChangeAspect="1"/>
          </p:cNvGraphicFramePr>
          <p:nvPr/>
        </p:nvGraphicFramePr>
        <p:xfrm>
          <a:off x="4633915" y="2288643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09" name="Equation" r:id="rId8" imgW="634680" imgH="419040" progId="Equation.DSMT4">
                  <p:embed/>
                </p:oleObj>
              </mc:Choice>
              <mc:Fallback>
                <p:oleObj name="Equation" r:id="rId8" imgW="634680" imgH="419040" progId="Equation.DSMT4">
                  <p:embed/>
                  <p:pic>
                    <p:nvPicPr>
                      <p:cNvPr id="55" name="Object 5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33915" y="2288643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/>
          <p:cNvGraphicFramePr>
            <a:graphicFrameLocks noChangeAspect="1"/>
          </p:cNvGraphicFramePr>
          <p:nvPr/>
        </p:nvGraphicFramePr>
        <p:xfrm>
          <a:off x="1982788" y="4899941"/>
          <a:ext cx="23495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0" name="Equation" r:id="rId9" imgW="2349360" imgH="1041120" progId="Equation.DSMT4">
                  <p:embed/>
                </p:oleObj>
              </mc:Choice>
              <mc:Fallback>
                <p:oleObj name="Equation" r:id="rId9" imgW="2349360" imgH="1041120" progId="Equation.DSMT4">
                  <p:embed/>
                  <p:pic>
                    <p:nvPicPr>
                      <p:cNvPr id="56" name="Object 5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82788" y="4899941"/>
                        <a:ext cx="2349500" cy="1041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56"/>
          <p:cNvGraphicFramePr>
            <a:graphicFrameLocks noChangeAspect="1"/>
          </p:cNvGraphicFramePr>
          <p:nvPr/>
        </p:nvGraphicFramePr>
        <p:xfrm>
          <a:off x="6356350" y="4899941"/>
          <a:ext cx="20955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1" name="Equation" r:id="rId11" imgW="2095200" imgH="1041120" progId="Equation.DSMT4">
                  <p:embed/>
                </p:oleObj>
              </mc:Choice>
              <mc:Fallback>
                <p:oleObj name="Equation" r:id="rId11" imgW="2095200" imgH="1041120" progId="Equation.DSMT4">
                  <p:embed/>
                  <p:pic>
                    <p:nvPicPr>
                      <p:cNvPr id="57" name="Object 56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356350" y="4899941"/>
                        <a:ext cx="2095500" cy="1041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/>
          <p:cNvGraphicFramePr>
            <a:graphicFrameLocks noChangeAspect="1"/>
          </p:cNvGraphicFramePr>
          <p:nvPr/>
        </p:nvGraphicFramePr>
        <p:xfrm>
          <a:off x="2163762" y="1867816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2" name="Equation" r:id="rId13" imgW="685800" imgH="419040" progId="Equation.DSMT4">
                  <p:embed/>
                </p:oleObj>
              </mc:Choice>
              <mc:Fallback>
                <p:oleObj name="Equation" r:id="rId13" imgW="685800" imgH="419040" progId="Equation.DSMT4">
                  <p:embed/>
                  <p:pic>
                    <p:nvPicPr>
                      <p:cNvPr id="58" name="Object 5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163762" y="1867816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Object 58"/>
          <p:cNvGraphicFramePr>
            <a:graphicFrameLocks noChangeAspect="1"/>
          </p:cNvGraphicFramePr>
          <p:nvPr/>
        </p:nvGraphicFramePr>
        <p:xfrm>
          <a:off x="3418208" y="1924173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3" name="Equation" r:id="rId15" imgW="558720" imgH="419040" progId="Equation.DSMT4">
                  <p:embed/>
                </p:oleObj>
              </mc:Choice>
              <mc:Fallback>
                <p:oleObj name="Equation" r:id="rId15" imgW="558720" imgH="419040" progId="Equation.DSMT4">
                  <p:embed/>
                  <p:pic>
                    <p:nvPicPr>
                      <p:cNvPr id="59" name="Object 58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418208" y="1924173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/>
          <p:cNvGraphicFramePr>
            <a:graphicFrameLocks noChangeAspect="1"/>
          </p:cNvGraphicFramePr>
          <p:nvPr/>
        </p:nvGraphicFramePr>
        <p:xfrm>
          <a:off x="6226970" y="2383277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4" name="Equation" r:id="rId17" imgW="685800" imgH="419040" progId="Equation.DSMT4">
                  <p:embed/>
                </p:oleObj>
              </mc:Choice>
              <mc:Fallback>
                <p:oleObj name="Equation" r:id="rId17" imgW="685800" imgH="419040" progId="Equation.DSMT4">
                  <p:embed/>
                  <p:pic>
                    <p:nvPicPr>
                      <p:cNvPr id="60" name="Object 5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226970" y="2383277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 noChangeAspect="1"/>
          </p:cNvGraphicFramePr>
          <p:nvPr/>
        </p:nvGraphicFramePr>
        <p:xfrm>
          <a:off x="7271877" y="2965814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15" name="Equation" r:id="rId18" imgW="558720" imgH="419040" progId="Equation.DSMT4">
                  <p:embed/>
                </p:oleObj>
              </mc:Choice>
              <mc:Fallback>
                <p:oleObj name="Equation" r:id="rId18" imgW="558720" imgH="419040" progId="Equation.DSMT4">
                  <p:embed/>
                  <p:pic>
                    <p:nvPicPr>
                      <p:cNvPr id="61" name="Object 6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271877" y="2965814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Slide Number Placeholder 1">
            <a:extLst>
              <a:ext uri="{FF2B5EF4-FFF2-40B4-BE49-F238E27FC236}">
                <a16:creationId xmlns:a16="http://schemas.microsoft.com/office/drawing/2014/main" id="{BD33CBBF-9F9B-43CB-B511-E2B109AE1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7354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42</a:t>
            </a:fld>
            <a:endParaRPr lang="fr-CH"/>
          </a:p>
        </p:txBody>
      </p:sp>
      <p:grpSp>
        <p:nvGrpSpPr>
          <p:cNvPr id="20" name="Group 85">
            <a:extLst>
              <a:ext uri="{FF2B5EF4-FFF2-40B4-BE49-F238E27FC236}">
                <a16:creationId xmlns:a16="http://schemas.microsoft.com/office/drawing/2014/main" id="{E9596947-28A3-45C1-8703-CC0588AF2760}"/>
              </a:ext>
            </a:extLst>
          </p:cNvPr>
          <p:cNvGrpSpPr>
            <a:grpSpLocks/>
          </p:cNvGrpSpPr>
          <p:nvPr/>
        </p:nvGrpSpPr>
        <p:grpSpPr bwMode="auto">
          <a:xfrm>
            <a:off x="3488494" y="5499012"/>
            <a:ext cx="1486890" cy="1233179"/>
            <a:chOff x="560" y="1201"/>
            <a:chExt cx="2239" cy="1937"/>
          </a:xfrm>
        </p:grpSpPr>
        <p:sp>
          <p:nvSpPr>
            <p:cNvPr id="21" name="Line 25">
              <a:extLst>
                <a:ext uri="{FF2B5EF4-FFF2-40B4-BE49-F238E27FC236}">
                  <a16:creationId xmlns:a16="http://schemas.microsoft.com/office/drawing/2014/main" id="{80035932-70E9-4352-94BD-CC1539BC16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0" y="1201"/>
              <a:ext cx="145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2" name="Line 26">
              <a:extLst>
                <a:ext uri="{FF2B5EF4-FFF2-40B4-BE49-F238E27FC236}">
                  <a16:creationId xmlns:a16="http://schemas.microsoft.com/office/drawing/2014/main" id="{A8019278-F051-4012-8F59-415B001E9E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2" y="2709"/>
              <a:ext cx="72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3" name="Freeform 27">
              <a:extLst>
                <a:ext uri="{FF2B5EF4-FFF2-40B4-BE49-F238E27FC236}">
                  <a16:creationId xmlns:a16="http://schemas.microsoft.com/office/drawing/2014/main" id="{B7493EE5-5193-415E-8F2F-13464610AB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" y="2733"/>
              <a:ext cx="2110" cy="405"/>
            </a:xfrm>
            <a:custGeom>
              <a:avLst/>
              <a:gdLst>
                <a:gd name="T0" fmla="*/ 2110 w 2110"/>
                <a:gd name="T1" fmla="*/ 0 h 691"/>
                <a:gd name="T2" fmla="*/ 2110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4" name="Group 56">
              <a:extLst>
                <a:ext uri="{FF2B5EF4-FFF2-40B4-BE49-F238E27FC236}">
                  <a16:creationId xmlns:a16="http://schemas.microsoft.com/office/drawing/2014/main" id="{340A6774-840F-4F79-B3C9-6408D0EE793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7" y="1207"/>
              <a:ext cx="153" cy="890"/>
              <a:chOff x="3158" y="1576"/>
              <a:chExt cx="153" cy="890"/>
            </a:xfrm>
          </p:grpSpPr>
          <p:sp>
            <p:nvSpPr>
              <p:cNvPr id="31" name="Rectangle 31">
                <a:extLst>
                  <a:ext uri="{FF2B5EF4-FFF2-40B4-BE49-F238E27FC236}">
                    <a16:creationId xmlns:a16="http://schemas.microsoft.com/office/drawing/2014/main" id="{0D96D9B4-467A-4DEE-8F06-27390CD754B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58" y="1800"/>
                <a:ext cx="153" cy="398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" name="Line 32">
                <a:extLst>
                  <a:ext uri="{FF2B5EF4-FFF2-40B4-BE49-F238E27FC236}">
                    <a16:creationId xmlns:a16="http://schemas.microsoft.com/office/drawing/2014/main" id="{1E9F601E-EF03-4CE3-BBEE-1ED5069F02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34" y="1576"/>
                <a:ext cx="0" cy="89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5" name="Group 57">
              <a:extLst>
                <a:ext uri="{FF2B5EF4-FFF2-40B4-BE49-F238E27FC236}">
                  <a16:creationId xmlns:a16="http://schemas.microsoft.com/office/drawing/2014/main" id="{2FCCA8CA-0FD5-4757-862D-0BCC310218EB}"/>
                </a:ext>
              </a:extLst>
            </p:cNvPr>
            <p:cNvGrpSpPr>
              <a:grpSpLocks/>
            </p:cNvGrpSpPr>
            <p:nvPr/>
          </p:nvGrpSpPr>
          <p:grpSpPr bwMode="auto">
            <a:xfrm rot="-2829946">
              <a:off x="2253" y="1948"/>
              <a:ext cx="175" cy="917"/>
              <a:chOff x="3135" y="1569"/>
              <a:chExt cx="175" cy="917"/>
            </a:xfrm>
          </p:grpSpPr>
          <p:sp>
            <p:nvSpPr>
              <p:cNvPr id="29" name="Rectangle 58">
                <a:extLst>
                  <a:ext uri="{FF2B5EF4-FFF2-40B4-BE49-F238E27FC236}">
                    <a16:creationId xmlns:a16="http://schemas.microsoft.com/office/drawing/2014/main" id="{CF47BD95-B334-436E-BB1C-71FFEAA3723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35" y="1779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Line 59">
                <a:extLst>
                  <a:ext uri="{FF2B5EF4-FFF2-40B4-BE49-F238E27FC236}">
                    <a16:creationId xmlns:a16="http://schemas.microsoft.com/office/drawing/2014/main" id="{DB99A8B9-E5A0-42F9-AF6F-949A3AB15F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21" y="1569"/>
                <a:ext cx="2" cy="9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6" name="Group 60">
              <a:extLst>
                <a:ext uri="{FF2B5EF4-FFF2-40B4-BE49-F238E27FC236}">
                  <a16:creationId xmlns:a16="http://schemas.microsoft.com/office/drawing/2014/main" id="{B994950F-CC7D-4823-9B90-41774DA51803}"/>
                </a:ext>
              </a:extLst>
            </p:cNvPr>
            <p:cNvGrpSpPr>
              <a:grpSpLocks/>
            </p:cNvGrpSpPr>
            <p:nvPr/>
          </p:nvGrpSpPr>
          <p:grpSpPr bwMode="auto">
            <a:xfrm rot="2876905">
              <a:off x="1566" y="1941"/>
              <a:ext cx="175" cy="924"/>
              <a:chOff x="3139" y="1560"/>
              <a:chExt cx="175" cy="924"/>
            </a:xfrm>
          </p:grpSpPr>
          <p:sp>
            <p:nvSpPr>
              <p:cNvPr id="27" name="Rectangle 61">
                <a:extLst>
                  <a:ext uri="{FF2B5EF4-FFF2-40B4-BE49-F238E27FC236}">
                    <a16:creationId xmlns:a16="http://schemas.microsoft.com/office/drawing/2014/main" id="{7B9AE9D4-D3DF-47BC-94B8-E2F451DB09B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139" y="1771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Line 62">
                <a:extLst>
                  <a:ext uri="{FF2B5EF4-FFF2-40B4-BE49-F238E27FC236}">
                    <a16:creationId xmlns:a16="http://schemas.microsoft.com/office/drawing/2014/main" id="{05659E8F-558F-4912-89FF-2E064C79886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230" y="1560"/>
                <a:ext cx="1" cy="92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</p:grpSp>
      <p:grpSp>
        <p:nvGrpSpPr>
          <p:cNvPr id="33" name="Group 86">
            <a:extLst>
              <a:ext uri="{FF2B5EF4-FFF2-40B4-BE49-F238E27FC236}">
                <a16:creationId xmlns:a16="http://schemas.microsoft.com/office/drawing/2014/main" id="{5C6D79FB-CA32-4B01-A8A6-BF674EBA7890}"/>
              </a:ext>
            </a:extLst>
          </p:cNvPr>
          <p:cNvGrpSpPr>
            <a:grpSpLocks/>
          </p:cNvGrpSpPr>
          <p:nvPr/>
        </p:nvGrpSpPr>
        <p:grpSpPr bwMode="auto">
          <a:xfrm>
            <a:off x="6675482" y="5499011"/>
            <a:ext cx="1303427" cy="1233179"/>
            <a:chOff x="3334" y="1207"/>
            <a:chExt cx="2041" cy="1931"/>
          </a:xfrm>
        </p:grpSpPr>
        <p:grpSp>
          <p:nvGrpSpPr>
            <p:cNvPr id="34" name="Group 47">
              <a:extLst>
                <a:ext uri="{FF2B5EF4-FFF2-40B4-BE49-F238E27FC236}">
                  <a16:creationId xmlns:a16="http://schemas.microsoft.com/office/drawing/2014/main" id="{9A96F43C-9C43-4394-BB74-1853C6C8E769}"/>
                </a:ext>
              </a:extLst>
            </p:cNvPr>
            <p:cNvGrpSpPr>
              <a:grpSpLocks/>
            </p:cNvGrpSpPr>
            <p:nvPr/>
          </p:nvGrpSpPr>
          <p:grpSpPr bwMode="auto">
            <a:xfrm rot="5400000">
              <a:off x="4697" y="2118"/>
              <a:ext cx="175" cy="1180"/>
              <a:chOff x="2964" y="1212"/>
              <a:chExt cx="175" cy="1180"/>
            </a:xfrm>
          </p:grpSpPr>
          <p:sp>
            <p:nvSpPr>
              <p:cNvPr id="44" name="Rectangle 48">
                <a:extLst>
                  <a:ext uri="{FF2B5EF4-FFF2-40B4-BE49-F238E27FC236}">
                    <a16:creationId xmlns:a16="http://schemas.microsoft.com/office/drawing/2014/main" id="{78B1C210-229D-446A-9F6B-49685352ED9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64" y="158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5" name="Line 49">
                <a:extLst>
                  <a:ext uri="{FF2B5EF4-FFF2-40B4-BE49-F238E27FC236}">
                    <a16:creationId xmlns:a16="http://schemas.microsoft.com/office/drawing/2014/main" id="{EA516A64-57E2-4243-82A5-DC98D132E2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52" y="1212"/>
                <a:ext cx="0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5" name="Group 50">
              <a:extLst>
                <a:ext uri="{FF2B5EF4-FFF2-40B4-BE49-F238E27FC236}">
                  <a16:creationId xmlns:a16="http://schemas.microsoft.com/office/drawing/2014/main" id="{64F1D3AF-9AFD-49CD-ADCB-C767234A9171}"/>
                </a:ext>
              </a:extLst>
            </p:cNvPr>
            <p:cNvGrpSpPr>
              <a:grpSpLocks/>
            </p:cNvGrpSpPr>
            <p:nvPr/>
          </p:nvGrpSpPr>
          <p:grpSpPr bwMode="auto">
            <a:xfrm rot="1756566">
              <a:off x="4398" y="1602"/>
              <a:ext cx="175" cy="1180"/>
              <a:chOff x="2946" y="1207"/>
              <a:chExt cx="175" cy="1180"/>
            </a:xfrm>
          </p:grpSpPr>
          <p:sp>
            <p:nvSpPr>
              <p:cNvPr id="42" name="Rectangle 51">
                <a:extLst>
                  <a:ext uri="{FF2B5EF4-FFF2-40B4-BE49-F238E27FC236}">
                    <a16:creationId xmlns:a16="http://schemas.microsoft.com/office/drawing/2014/main" id="{C578F028-D6CE-496A-B273-54700BF9DBE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46" y="154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" name="Line 52">
                <a:extLst>
                  <a:ext uri="{FF2B5EF4-FFF2-40B4-BE49-F238E27FC236}">
                    <a16:creationId xmlns:a16="http://schemas.microsoft.com/office/drawing/2014/main" id="{FD6C3D6D-5636-465B-8A7C-7BCBBBD94E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37" y="1207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6" name="Group 53">
              <a:extLst>
                <a:ext uri="{FF2B5EF4-FFF2-40B4-BE49-F238E27FC236}">
                  <a16:creationId xmlns:a16="http://schemas.microsoft.com/office/drawing/2014/main" id="{8E1B460F-9164-461C-99A7-F0082270FC68}"/>
                </a:ext>
              </a:extLst>
            </p:cNvPr>
            <p:cNvGrpSpPr>
              <a:grpSpLocks/>
            </p:cNvGrpSpPr>
            <p:nvPr/>
          </p:nvGrpSpPr>
          <p:grpSpPr bwMode="auto">
            <a:xfrm rot="-1782866">
              <a:off x="4997" y="1603"/>
              <a:ext cx="175" cy="1180"/>
              <a:chOff x="2962" y="1203"/>
              <a:chExt cx="175" cy="1180"/>
            </a:xfrm>
          </p:grpSpPr>
          <p:sp>
            <p:nvSpPr>
              <p:cNvPr id="40" name="Rectangle 54">
                <a:extLst>
                  <a:ext uri="{FF2B5EF4-FFF2-40B4-BE49-F238E27FC236}">
                    <a16:creationId xmlns:a16="http://schemas.microsoft.com/office/drawing/2014/main" id="{421527D8-C31E-4014-8F8D-BFA1B831724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962" y="1534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Line 55">
                <a:extLst>
                  <a:ext uri="{FF2B5EF4-FFF2-40B4-BE49-F238E27FC236}">
                    <a16:creationId xmlns:a16="http://schemas.microsoft.com/office/drawing/2014/main" id="{0B63CB77-71DE-421A-8A41-4D8F1E6F101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39" y="1203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37" name="Freeform 65">
              <a:extLst>
                <a:ext uri="{FF2B5EF4-FFF2-40B4-BE49-F238E27FC236}">
                  <a16:creationId xmlns:a16="http://schemas.microsoft.com/office/drawing/2014/main" id="{2DAC42F0-8D2F-4E08-8D3A-56723DD7BF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5" y="1207"/>
              <a:ext cx="1441" cy="465"/>
            </a:xfrm>
            <a:custGeom>
              <a:avLst/>
              <a:gdLst>
                <a:gd name="T0" fmla="*/ 1441 w 1441"/>
                <a:gd name="T1" fmla="*/ 465 h 465"/>
                <a:gd name="T2" fmla="*/ 1441 w 1441"/>
                <a:gd name="T3" fmla="*/ 1 h 465"/>
                <a:gd name="T4" fmla="*/ 0 w 1441"/>
                <a:gd name="T5" fmla="*/ 0 h 465"/>
                <a:gd name="T6" fmla="*/ 0 60000 65536"/>
                <a:gd name="T7" fmla="*/ 0 60000 65536"/>
                <a:gd name="T8" fmla="*/ 0 60000 65536"/>
                <a:gd name="T9" fmla="*/ 0 w 1441"/>
                <a:gd name="T10" fmla="*/ 0 h 465"/>
                <a:gd name="T11" fmla="*/ 1441 w 1441"/>
                <a:gd name="T12" fmla="*/ 465 h 46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1" h="465">
                  <a:moveTo>
                    <a:pt x="1441" y="465"/>
                  </a:moveTo>
                  <a:lnTo>
                    <a:pt x="1441" y="1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Line 66">
              <a:extLst>
                <a:ext uri="{FF2B5EF4-FFF2-40B4-BE49-F238E27FC236}">
                  <a16:creationId xmlns:a16="http://schemas.microsoft.com/office/drawing/2014/main" id="{CF055CE2-3CEF-4CAA-A2BD-DF23FB4A508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34" y="2704"/>
              <a:ext cx="8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9" name="Freeform 67">
              <a:extLst>
                <a:ext uri="{FF2B5EF4-FFF2-40B4-BE49-F238E27FC236}">
                  <a16:creationId xmlns:a16="http://schemas.microsoft.com/office/drawing/2014/main" id="{797749BA-C2A6-44B8-8239-4616E8D369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4" y="2739"/>
              <a:ext cx="2041" cy="399"/>
            </a:xfrm>
            <a:custGeom>
              <a:avLst/>
              <a:gdLst>
                <a:gd name="T0" fmla="*/ 1787 w 2110"/>
                <a:gd name="T1" fmla="*/ 0 h 691"/>
                <a:gd name="T2" fmla="*/ 1787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7" name="Text Box 22">
            <a:extLst>
              <a:ext uri="{FF2B5EF4-FFF2-40B4-BE49-F238E27FC236}">
                <a16:creationId xmlns:a16="http://schemas.microsoft.com/office/drawing/2014/main" id="{EFFDE674-30A7-4519-AE8E-4E5C7A1DC7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5960" y="5886882"/>
            <a:ext cx="8274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800">
                <a:latin typeface="+mn-lt"/>
              </a:rPr>
              <a:t>Etoile</a:t>
            </a:r>
            <a:endParaRPr lang="en-US" sz="1800">
              <a:latin typeface="+mn-lt"/>
            </a:endParaRPr>
          </a:p>
        </p:txBody>
      </p:sp>
      <p:sp>
        <p:nvSpPr>
          <p:cNvPr id="48" name="Text Box 22">
            <a:extLst>
              <a:ext uri="{FF2B5EF4-FFF2-40B4-BE49-F238E27FC236}">
                <a16:creationId xmlns:a16="http://schemas.microsoft.com/office/drawing/2014/main" id="{F3C6AC79-4865-4ACD-BF53-D311D8DB48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4694" y="5873062"/>
            <a:ext cx="10966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800">
                <a:latin typeface="+mn-lt"/>
              </a:rPr>
              <a:t>Triangle</a:t>
            </a:r>
            <a:endParaRPr lang="en-US" sz="1800">
              <a:latin typeface="+mn-lt"/>
            </a:endParaRPr>
          </a:p>
        </p:txBody>
      </p:sp>
      <p:sp>
        <p:nvSpPr>
          <p:cNvPr id="49" name="Rectangle 31">
            <a:extLst>
              <a:ext uri="{FF2B5EF4-FFF2-40B4-BE49-F238E27FC236}">
                <a16:creationId xmlns:a16="http://schemas.microsoft.com/office/drawing/2014/main" id="{7AD9D0E0-0CF0-46B2-B4B3-AED7BF95802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98160" y="5901856"/>
            <a:ext cx="101605" cy="253384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Line 32">
            <a:extLst>
              <a:ext uri="{FF2B5EF4-FFF2-40B4-BE49-F238E27FC236}">
                <a16:creationId xmlns:a16="http://schemas.microsoft.com/office/drawing/2014/main" id="{BF16054B-B9CE-4A19-A79C-A66F1B4ADA4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48630" y="5745242"/>
            <a:ext cx="0" cy="5666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1" name="Rectangle 31">
            <a:extLst>
              <a:ext uri="{FF2B5EF4-FFF2-40B4-BE49-F238E27FC236}">
                <a16:creationId xmlns:a16="http://schemas.microsoft.com/office/drawing/2014/main" id="{56313B63-C77D-4563-BAD8-199D0D1149C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383910" y="5901856"/>
            <a:ext cx="101605" cy="253384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2" name="Line 32">
            <a:extLst>
              <a:ext uri="{FF2B5EF4-FFF2-40B4-BE49-F238E27FC236}">
                <a16:creationId xmlns:a16="http://schemas.microsoft.com/office/drawing/2014/main" id="{C51CC34A-3DB0-4851-B76A-366C346FA61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434380" y="5745242"/>
            <a:ext cx="0" cy="5666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3" name="Rectangle 31">
            <a:extLst>
              <a:ext uri="{FF2B5EF4-FFF2-40B4-BE49-F238E27FC236}">
                <a16:creationId xmlns:a16="http://schemas.microsoft.com/office/drawing/2014/main" id="{CE0A2DC3-9C65-4F4D-A99D-EFDF69B471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39180" y="5901856"/>
            <a:ext cx="101605" cy="253384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  <a:miter lim="800000"/>
            <a:headEnd/>
            <a:tailEnd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Line 32">
            <a:extLst>
              <a:ext uri="{FF2B5EF4-FFF2-40B4-BE49-F238E27FC236}">
                <a16:creationId xmlns:a16="http://schemas.microsoft.com/office/drawing/2014/main" id="{075C44EB-94E6-417C-9348-C13FCC45C61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689650" y="5745242"/>
            <a:ext cx="0" cy="56661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5" name="Text Box 22">
            <a:extLst>
              <a:ext uri="{FF2B5EF4-FFF2-40B4-BE49-F238E27FC236}">
                <a16:creationId xmlns:a16="http://schemas.microsoft.com/office/drawing/2014/main" id="{6DDCCDEF-4AE6-4E8A-A48B-CA8BAC98E5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9533" y="5480648"/>
            <a:ext cx="9573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U1 V1 W1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6" name="Text Box 22">
            <a:extLst>
              <a:ext uri="{FF2B5EF4-FFF2-40B4-BE49-F238E27FC236}">
                <a16:creationId xmlns:a16="http://schemas.microsoft.com/office/drawing/2014/main" id="{165BAF44-CEF6-43C0-8FBC-710E5547E6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1325" y="5873598"/>
            <a:ext cx="6495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V2 U2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7" name="Text Box 22">
            <a:extLst>
              <a:ext uri="{FF2B5EF4-FFF2-40B4-BE49-F238E27FC236}">
                <a16:creationId xmlns:a16="http://schemas.microsoft.com/office/drawing/2014/main" id="{80B0B2DA-583D-49BA-84A0-EF412917E7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853" y="5406426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U1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8" name="Text Box 22">
            <a:extLst>
              <a:ext uri="{FF2B5EF4-FFF2-40B4-BE49-F238E27FC236}">
                <a16:creationId xmlns:a16="http://schemas.microsoft.com/office/drawing/2014/main" id="{88C34B7E-83F6-4A02-ABC4-7A9ED0DF7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1892" y="6232871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V1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9" name="Text Box 22">
            <a:extLst>
              <a:ext uri="{FF2B5EF4-FFF2-40B4-BE49-F238E27FC236}">
                <a16:creationId xmlns:a16="http://schemas.microsoft.com/office/drawing/2014/main" id="{01B75A35-15BA-4163-99B0-68E382DCC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36829" y="6391883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W1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0" name="Text Box 22">
            <a:extLst>
              <a:ext uri="{FF2B5EF4-FFF2-40B4-BE49-F238E27FC236}">
                <a16:creationId xmlns:a16="http://schemas.microsoft.com/office/drawing/2014/main" id="{F1CC3AB5-6417-45E3-8C23-CA6984F78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4081" y="6320561"/>
            <a:ext cx="9573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U2 V2 W2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1" name="Text Box 22">
            <a:extLst>
              <a:ext uri="{FF2B5EF4-FFF2-40B4-BE49-F238E27FC236}">
                <a16:creationId xmlns:a16="http://schemas.microsoft.com/office/drawing/2014/main" id="{90B77D42-95F5-4EE7-8E2F-B6359ABF9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2317" y="6150573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W2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2" name="Text Box 22">
            <a:extLst>
              <a:ext uri="{FF2B5EF4-FFF2-40B4-BE49-F238E27FC236}">
                <a16:creationId xmlns:a16="http://schemas.microsoft.com/office/drawing/2014/main" id="{AA50FD64-2FFB-423D-870B-74E5756ED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8335" y="5654440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U1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3" name="Text Box 22">
            <a:extLst>
              <a:ext uri="{FF2B5EF4-FFF2-40B4-BE49-F238E27FC236}">
                <a16:creationId xmlns:a16="http://schemas.microsoft.com/office/drawing/2014/main" id="{C7052B90-B111-45A3-89B7-97125BA4A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8210" y="6201536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U2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4" name="Text Box 22">
            <a:extLst>
              <a:ext uri="{FF2B5EF4-FFF2-40B4-BE49-F238E27FC236}">
                <a16:creationId xmlns:a16="http://schemas.microsoft.com/office/drawing/2014/main" id="{F50E6A23-A405-4258-BB4A-633AF0F515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9709" y="6463393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V1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5" name="Text Box 22">
            <a:extLst>
              <a:ext uri="{FF2B5EF4-FFF2-40B4-BE49-F238E27FC236}">
                <a16:creationId xmlns:a16="http://schemas.microsoft.com/office/drawing/2014/main" id="{8B958264-EB7A-4B19-99B3-6C7AC441C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756" y="6457343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V2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6" name="Text Box 22">
            <a:extLst>
              <a:ext uri="{FF2B5EF4-FFF2-40B4-BE49-F238E27FC236}">
                <a16:creationId xmlns:a16="http://schemas.microsoft.com/office/drawing/2014/main" id="{50975283-8D68-4D74-9BF0-649B835469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1049" y="6220647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W1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7" name="Text Box 22">
            <a:extLst>
              <a:ext uri="{FF2B5EF4-FFF2-40B4-BE49-F238E27FC236}">
                <a16:creationId xmlns:a16="http://schemas.microsoft.com/office/drawing/2014/main" id="{3D7EB8D2-F1FF-4D42-A39D-906CED491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3568" y="5646279"/>
            <a:ext cx="3706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/>
            <a:r>
              <a:rPr lang="fr-CH" sz="1200">
                <a:latin typeface="Courier New" panose="02070309020205020404" pitchFamily="49" charset="0"/>
                <a:cs typeface="Courier New" panose="02070309020205020404" pitchFamily="49" charset="0"/>
              </a:rPr>
              <a:t>W2</a:t>
            </a:r>
            <a:endParaRPr lang="en-US" sz="120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46BD6736-0130-453A-B34E-23C52FAE8944}"/>
              </a:ext>
            </a:extLst>
          </p:cNvPr>
          <p:cNvSpPr/>
          <p:nvPr/>
        </p:nvSpPr>
        <p:spPr>
          <a:xfrm>
            <a:off x="791857" y="4001728"/>
            <a:ext cx="58836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400" dirty="0">
                <a:hlinkClick r:id="rId2"/>
              </a:rPr>
              <a:t>https://www.youtube.com/watch?v=LX9KomXWYCs</a:t>
            </a:r>
            <a:r>
              <a:rPr lang="fr-CH" sz="1400" dirty="0"/>
              <a:t>  (Français)</a:t>
            </a:r>
            <a:endParaRPr lang="fr-CH" sz="1400" dirty="0">
              <a:hlinkClick r:id="" action="ppaction://noaction"/>
            </a:endParaRPr>
          </a:p>
          <a:p>
            <a:r>
              <a:rPr lang="fr-CH" sz="1400" dirty="0">
                <a:hlinkClick r:id="" action="ppaction://noaction"/>
              </a:rPr>
              <a:t>https://www.youtube.com/watch?v=h89TTwlNnpY</a:t>
            </a:r>
            <a:r>
              <a:rPr lang="fr-CH" sz="1400" dirty="0"/>
              <a:t>  (English)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53029-2F8E-48CE-BD62-B5CA93D2BB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557"/>
          <a:stretch/>
        </p:blipFill>
        <p:spPr>
          <a:xfrm>
            <a:off x="4621425" y="1042766"/>
            <a:ext cx="4449969" cy="25884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8DBBE6-19BF-43FE-86C7-56DD392CB0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737"/>
          <a:stretch/>
        </p:blipFill>
        <p:spPr>
          <a:xfrm>
            <a:off x="91182" y="1020282"/>
            <a:ext cx="4449969" cy="2598984"/>
          </a:xfrm>
          <a:prstGeom prst="rect">
            <a:avLst/>
          </a:prstGeom>
        </p:spPr>
      </p:pic>
      <p:sp>
        <p:nvSpPr>
          <p:cNvPr id="69" name="Title 1">
            <a:extLst>
              <a:ext uri="{FF2B5EF4-FFF2-40B4-BE49-F238E27FC236}">
                <a16:creationId xmlns:a16="http://schemas.microsoft.com/office/drawing/2014/main" id="{A24AAFD9-7044-4741-BD45-006C68AA2630}"/>
              </a:ext>
            </a:extLst>
          </p:cNvPr>
          <p:cNvSpPr txBox="1">
            <a:spLocks/>
          </p:cNvSpPr>
          <p:nvPr/>
        </p:nvSpPr>
        <p:spPr>
          <a:xfrm>
            <a:off x="154459" y="0"/>
            <a:ext cx="836089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 dirty="0"/>
              <a:t>Complément sur les couplages étoile-triangle</a:t>
            </a:r>
          </a:p>
        </p:txBody>
      </p:sp>
    </p:spTree>
    <p:extLst>
      <p:ext uri="{BB962C8B-B14F-4D97-AF65-F5344CB8AC3E}">
        <p14:creationId xmlns:p14="http://schemas.microsoft.com/office/powerpoint/2010/main" val="374230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8"/>
  <p:tag name="TPFULLVERSION" val="1.4.5.9"/>
  <p:tag name="TPOS" val="2"/>
  <p:tag name="TPLASTSAVEVERSION" val="6.2 PC"/>
  <p:tag name="TPLASTSAVEPRODUCT" val="EchoPoll for PowerPoint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4776</TotalTime>
  <Words>799</Words>
  <Application>Microsoft Office PowerPoint</Application>
  <PresentationFormat>On-screen Show (4:3)</PresentationFormat>
  <Paragraphs>280</Paragraphs>
  <Slides>42</Slides>
  <Notes>32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Courier New</vt:lpstr>
      <vt:lpstr>Verdana</vt:lpstr>
      <vt:lpstr>Office Theme</vt:lpstr>
      <vt:lpstr>Equation</vt:lpstr>
      <vt:lpstr>Conversion d'énergie</vt:lpstr>
      <vt:lpstr>Sommaire</vt:lpstr>
      <vt:lpstr>PowerPoint Presentation</vt:lpstr>
      <vt:lpstr>PowerPoint Presentation</vt:lpstr>
      <vt:lpstr>PowerPoint Presentation</vt:lpstr>
      <vt:lpstr>Principe de fonctionnement</vt:lpstr>
      <vt:lpstr>Principe de fonctionnement</vt:lpstr>
      <vt:lpstr>PowerPoint Presentation</vt:lpstr>
      <vt:lpstr>PowerPoint Presentation</vt:lpstr>
      <vt:lpstr>PowerPoint Presentation</vt:lpstr>
      <vt:lpstr>Principe de fonctionnement</vt:lpstr>
      <vt:lpstr>Principe de fonctionnement</vt:lpstr>
      <vt:lpstr>Principe de fonctionnement</vt:lpstr>
      <vt:lpstr>Glissement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Sommaire</vt:lpstr>
      <vt:lpstr>PowerPoint Presentation</vt:lpstr>
      <vt:lpstr>Sommaire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Hodder André</dc:creator>
  <cp:lastModifiedBy>André Hodder</cp:lastModifiedBy>
  <cp:revision>168</cp:revision>
  <dcterms:created xsi:type="dcterms:W3CDTF">2015-07-31T09:03:02Z</dcterms:created>
  <dcterms:modified xsi:type="dcterms:W3CDTF">2025-11-03T08:14:38Z</dcterms:modified>
</cp:coreProperties>
</file>